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11" y="22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7988DF-4EEB-4C35-9F33-8DDBAC4CDAA8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2497B9-DDC9-4A3E-9CCF-7649D8CCD8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7988DF-4EEB-4C35-9F33-8DDBAC4CDAA8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497B9-DDC9-4A3E-9CCF-7649D8CCD8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7988DF-4EEB-4C35-9F33-8DDBAC4CDAA8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497B9-DDC9-4A3E-9CCF-7649D8CCD8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7988DF-4EEB-4C35-9F33-8DDBAC4CDAA8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497B9-DDC9-4A3E-9CCF-7649D8CCD84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7988DF-4EEB-4C35-9F33-8DDBAC4CDAA8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497B9-DDC9-4A3E-9CCF-7649D8CCD84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7988DF-4EEB-4C35-9F33-8DDBAC4CDAA8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497B9-DDC9-4A3E-9CCF-7649D8CCD84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7988DF-4EEB-4C35-9F33-8DDBAC4CDAA8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497B9-DDC9-4A3E-9CCF-7649D8CCD84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7988DF-4EEB-4C35-9F33-8DDBAC4CDAA8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497B9-DDC9-4A3E-9CCF-7649D8CCD848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7988DF-4EEB-4C35-9F33-8DDBAC4CDAA8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497B9-DDC9-4A3E-9CCF-7649D8CCD8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7988DF-4EEB-4C35-9F33-8DDBAC4CDAA8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497B9-DDC9-4A3E-9CCF-7649D8CCD84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7988DF-4EEB-4C35-9F33-8DDBAC4CDAA8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2497B9-DDC9-4A3E-9CCF-7649D8CCD848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87988DF-4EEB-4C35-9F33-8DDBAC4CDAA8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12497B9-DDC9-4A3E-9CCF-7649D8CCD84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Configurando o </a:t>
            </a:r>
            <a:r>
              <a:rPr lang="pt-BR" dirty="0" err="1" smtClean="0"/>
              <a:t>Pycharm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3200" dirty="0"/>
              <a:t>Project </a:t>
            </a:r>
            <a:r>
              <a:rPr lang="pt-BR" sz="3200" dirty="0" err="1"/>
              <a:t>Interpreter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/>
              <a:t>Autor: Reinaldo M. R Junior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9345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1. Abrir o menu “</a:t>
            </a:r>
            <a:r>
              <a:rPr lang="pt-BR" sz="1800" b="1" dirty="0" smtClean="0"/>
              <a:t>File</a:t>
            </a:r>
            <a:r>
              <a:rPr lang="pt-BR" sz="1800" dirty="0" smtClean="0"/>
              <a:t>”;</a:t>
            </a:r>
          </a:p>
          <a:p>
            <a:r>
              <a:rPr lang="pt-BR" sz="1800" dirty="0" smtClean="0"/>
              <a:t>2. Selecione a opção “</a:t>
            </a:r>
            <a:r>
              <a:rPr lang="pt-BR" sz="1800" b="1" dirty="0" smtClean="0"/>
              <a:t>Settings”</a:t>
            </a:r>
            <a:r>
              <a:rPr lang="pt-BR" sz="1800" dirty="0" smtClean="0"/>
              <a:t>;</a:t>
            </a:r>
          </a:p>
          <a:p>
            <a:r>
              <a:rPr lang="pt-BR" sz="1800" dirty="0" smtClean="0"/>
              <a:t>3. No novo menu selecione </a:t>
            </a:r>
          </a:p>
          <a:p>
            <a:pPr marL="109728" indent="0">
              <a:buNone/>
            </a:pPr>
            <a:r>
              <a:rPr lang="pt-BR" sz="1800" b="1" dirty="0" smtClean="0"/>
              <a:t>Project</a:t>
            </a:r>
            <a:r>
              <a:rPr lang="pt-BR" sz="1800" dirty="0" smtClean="0"/>
              <a:t> &gt;&gt; </a:t>
            </a:r>
            <a:r>
              <a:rPr lang="pt-BR" sz="1800" b="1" dirty="0" smtClean="0"/>
              <a:t>Project </a:t>
            </a:r>
            <a:r>
              <a:rPr lang="pt-BR" sz="1800" b="1" dirty="0" err="1" smtClean="0"/>
              <a:t>Interpreter</a:t>
            </a:r>
            <a:r>
              <a:rPr lang="pt-BR" sz="1800" dirty="0" smtClean="0"/>
              <a:t>;</a:t>
            </a:r>
          </a:p>
          <a:p>
            <a:r>
              <a:rPr lang="pt-BR" sz="1800" dirty="0" smtClean="0"/>
              <a:t>4. Na aba </a:t>
            </a:r>
            <a:r>
              <a:rPr lang="pt-BR" sz="1800" b="1" dirty="0" smtClean="0"/>
              <a:t>Project </a:t>
            </a:r>
            <a:r>
              <a:rPr lang="pt-BR" sz="1800" b="1" dirty="0" err="1" smtClean="0"/>
              <a:t>Interpreter</a:t>
            </a:r>
            <a:r>
              <a:rPr lang="pt-BR" sz="1800" dirty="0" smtClean="0"/>
              <a:t>, </a:t>
            </a:r>
          </a:p>
          <a:p>
            <a:pPr marL="109728" indent="0">
              <a:buNone/>
            </a:pPr>
            <a:r>
              <a:rPr lang="pt-BR" sz="1800" dirty="0" smtClean="0"/>
              <a:t>Selecione a versão do </a:t>
            </a:r>
            <a:r>
              <a:rPr lang="pt-BR" sz="1800" b="1" dirty="0" smtClean="0"/>
              <a:t>Python</a:t>
            </a:r>
            <a:r>
              <a:rPr lang="pt-BR" sz="1800" dirty="0" smtClean="0"/>
              <a:t> que</a:t>
            </a:r>
          </a:p>
          <a:p>
            <a:pPr marL="109728" indent="0">
              <a:buNone/>
            </a:pPr>
            <a:r>
              <a:rPr lang="pt-BR" sz="1800" dirty="0" smtClean="0"/>
              <a:t>você instalou, agora somente, dar</a:t>
            </a:r>
          </a:p>
          <a:p>
            <a:pPr marL="109728" indent="0">
              <a:buNone/>
            </a:pPr>
            <a:r>
              <a:rPr lang="pt-BR" sz="1800" dirty="0" smtClean="0"/>
              <a:t>o clique no botão em </a:t>
            </a:r>
            <a:r>
              <a:rPr lang="pt-BR" sz="1800" b="1" dirty="0" err="1" smtClean="0"/>
              <a:t>Apply</a:t>
            </a:r>
            <a:r>
              <a:rPr lang="pt-BR" sz="1800" dirty="0" smtClean="0"/>
              <a:t> e</a:t>
            </a:r>
          </a:p>
          <a:p>
            <a:pPr marL="109728" indent="0">
              <a:buNone/>
            </a:pPr>
            <a:r>
              <a:rPr lang="pt-BR" sz="1800" dirty="0" smtClean="0"/>
              <a:t>depois em </a:t>
            </a:r>
            <a:r>
              <a:rPr lang="pt-BR" sz="1800" b="1" dirty="0" smtClean="0"/>
              <a:t>Ok</a:t>
            </a:r>
            <a:r>
              <a:rPr lang="pt-BR" sz="1800" dirty="0" smtClean="0"/>
              <a:t>.</a:t>
            </a: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764704"/>
            <a:ext cx="3281851" cy="734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ipse 3"/>
          <p:cNvSpPr/>
          <p:nvPr/>
        </p:nvSpPr>
        <p:spPr>
          <a:xfrm>
            <a:off x="4860032" y="980728"/>
            <a:ext cx="720080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51"/>
          <a:stretch/>
        </p:blipFill>
        <p:spPr bwMode="auto">
          <a:xfrm>
            <a:off x="5020994" y="1700808"/>
            <a:ext cx="3457575" cy="2317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lipse 4"/>
          <p:cNvSpPr/>
          <p:nvPr/>
        </p:nvSpPr>
        <p:spPr>
          <a:xfrm>
            <a:off x="4788024" y="3717032"/>
            <a:ext cx="1640925" cy="37279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269044"/>
            <a:ext cx="29813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001" y="5157192"/>
            <a:ext cx="616585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760" y="6122392"/>
            <a:ext cx="37719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lipse 5"/>
          <p:cNvSpPr/>
          <p:nvPr/>
        </p:nvSpPr>
        <p:spPr>
          <a:xfrm>
            <a:off x="6494710" y="6122392"/>
            <a:ext cx="957610" cy="54292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999" y="6127021"/>
            <a:ext cx="37719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Elipse 12"/>
          <p:cNvSpPr/>
          <p:nvPr/>
        </p:nvSpPr>
        <p:spPr>
          <a:xfrm>
            <a:off x="6399949" y="6127021"/>
            <a:ext cx="957610" cy="54292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622502" y="6121776"/>
            <a:ext cx="957610" cy="54292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33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</TotalTime>
  <Words>71</Words>
  <Application>Microsoft Office PowerPoint</Application>
  <PresentationFormat>Apresentação na tela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Concurso</vt:lpstr>
      <vt:lpstr>Configurando o Pycharm Project Interpreter</vt:lpstr>
      <vt:lpstr>Passo a Passo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Configurando o Pycharm</dc:title>
  <dc:creator>Reinaldo Mateus Rossetti</dc:creator>
  <cp:lastModifiedBy>Reinaldo Mateus Rossetti</cp:lastModifiedBy>
  <cp:revision>5</cp:revision>
  <dcterms:created xsi:type="dcterms:W3CDTF">2017-07-21T14:28:46Z</dcterms:created>
  <dcterms:modified xsi:type="dcterms:W3CDTF">2017-07-21T15:25:38Z</dcterms:modified>
</cp:coreProperties>
</file>