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91" r:id="rId2"/>
    <p:sldId id="295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292" r:id="rId13"/>
  </p:sldIdLst>
  <p:sldSz cx="9144000" cy="5715000" type="screen16x10"/>
  <p:notesSz cx="6858000" cy="9144000"/>
  <p:defaultTextStyle>
    <a:defPPr>
      <a:defRPr lang="pt-BR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2"/>
  </p:normalViewPr>
  <p:slideViewPr>
    <p:cSldViewPr>
      <p:cViewPr varScale="1">
        <p:scale>
          <a:sx n="120" d="100"/>
          <a:sy n="120" d="100"/>
        </p:scale>
        <p:origin x="200" y="2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13/08/2018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27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49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66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5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14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321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97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5471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4184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0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13/08/2018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3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13/08/2018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5688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78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13/08/2018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13/08/2018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1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3598" y="2025240"/>
            <a:ext cx="7992888" cy="1372321"/>
          </a:xfrm>
        </p:spPr>
        <p:txBody>
          <a:bodyPr>
            <a:noAutofit/>
          </a:bodyPr>
          <a:lstStyle/>
          <a:p>
            <a:pPr algn="r"/>
            <a:r>
              <a:rPr lang="pt-BR" sz="4050" dirty="0" err="1"/>
              <a:t>Autoencoders</a:t>
            </a:r>
            <a:endParaRPr lang="pt-BR" sz="405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3415884"/>
            <a:ext cx="5829300" cy="899778"/>
          </a:xfrm>
        </p:spPr>
        <p:txBody>
          <a:bodyPr/>
          <a:lstStyle/>
          <a:p>
            <a:pPr algn="r"/>
            <a:r>
              <a:rPr lang="pt-BR" dirty="0"/>
              <a:t>Jones Granatyr</a:t>
            </a:r>
          </a:p>
        </p:txBody>
      </p:sp>
      <p:pic>
        <p:nvPicPr>
          <p:cNvPr id="5" name="Picture 2" descr="E:\Ensino\IA Expert\Banners\logo-site.png">
            <a:extLst>
              <a:ext uri="{FF2B5EF4-FFF2-40B4-BE49-F238E27FC236}">
                <a16:creationId xmlns:a16="http://schemas.microsoft.com/office/drawing/2014/main" id="{98608BC2-C454-4925-9ACC-CB36D6F7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67590"/>
            <a:ext cx="1413030" cy="14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5E8C1-053C-0E45-8B18-DEA6EA39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autoencoder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B391CE-0C33-C64F-9B91-E2778EE6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08907"/>
            <a:ext cx="5458916" cy="367971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6CC1E8-6D11-D244-A581-4985DF3A3F03}"/>
              </a:ext>
            </a:extLst>
          </p:cNvPr>
          <p:cNvSpPr txBox="1"/>
          <p:nvPr/>
        </p:nvSpPr>
        <p:spPr>
          <a:xfrm>
            <a:off x="2771800" y="4934412"/>
            <a:ext cx="382014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 err="1"/>
              <a:t>https</a:t>
            </a:r>
            <a:r>
              <a:rPr lang="pt-BR" sz="1400" dirty="0"/>
              <a:t>://</a:t>
            </a:r>
            <a:r>
              <a:rPr lang="pt-BR" sz="1400" dirty="0" err="1"/>
              <a:t>skymind.ai</a:t>
            </a:r>
            <a:r>
              <a:rPr lang="pt-BR" sz="1400" dirty="0"/>
              <a:t>/</a:t>
            </a:r>
            <a:r>
              <a:rPr lang="pt-BR" sz="1400" dirty="0" err="1"/>
              <a:t>wiki</a:t>
            </a:r>
            <a:r>
              <a:rPr lang="pt-BR" sz="1400" dirty="0"/>
              <a:t>/</a:t>
            </a:r>
            <a:r>
              <a:rPr lang="pt-BR" sz="1400" dirty="0" err="1"/>
              <a:t>deep-autoencoder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0567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78080-99F0-DA42-8A3B-B8ED1C1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Convolutional</a:t>
            </a:r>
            <a:r>
              <a:rPr lang="pt-BR" dirty="0"/>
              <a:t> </a:t>
            </a:r>
            <a:r>
              <a:rPr lang="pt-BR" dirty="0" err="1"/>
              <a:t>autoencoder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1C2FCA-3A4A-C740-A1C6-655A8C45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1" y="1633364"/>
            <a:ext cx="8101737" cy="2952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166439-A291-5741-9479-0E45CBE0C249}"/>
              </a:ext>
            </a:extLst>
          </p:cNvPr>
          <p:cNvSpPr txBox="1"/>
          <p:nvPr/>
        </p:nvSpPr>
        <p:spPr>
          <a:xfrm>
            <a:off x="1547664" y="4825747"/>
            <a:ext cx="6705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www.semanticscholar.org</a:t>
            </a:r>
            <a:r>
              <a:rPr lang="pt-BR" sz="800" dirty="0"/>
              <a:t>/</a:t>
            </a:r>
            <a:r>
              <a:rPr lang="pt-BR" sz="800" dirty="0" err="1"/>
              <a:t>paper</a:t>
            </a:r>
            <a:r>
              <a:rPr lang="pt-BR" sz="800" dirty="0"/>
              <a:t>/</a:t>
            </a:r>
            <a:r>
              <a:rPr lang="pt-BR" sz="800" dirty="0" err="1"/>
              <a:t>Deep</a:t>
            </a:r>
            <a:r>
              <a:rPr lang="pt-BR" sz="800" dirty="0"/>
              <a:t>-</a:t>
            </a:r>
            <a:r>
              <a:rPr lang="pt-BR" sz="800" dirty="0" err="1"/>
              <a:t>Clustering</a:t>
            </a:r>
            <a:r>
              <a:rPr lang="pt-BR" sz="800" dirty="0"/>
              <a:t>-</a:t>
            </a:r>
            <a:r>
              <a:rPr lang="pt-BR" sz="800" dirty="0" err="1"/>
              <a:t>with</a:t>
            </a:r>
            <a:r>
              <a:rPr lang="pt-BR" sz="800" dirty="0"/>
              <a:t>-</a:t>
            </a:r>
            <a:r>
              <a:rPr lang="pt-BR" sz="800" dirty="0" err="1"/>
              <a:t>Convolutional</a:t>
            </a:r>
            <a:r>
              <a:rPr lang="pt-BR" sz="800" dirty="0"/>
              <a:t>-</a:t>
            </a:r>
            <a:r>
              <a:rPr lang="pt-BR" sz="800" dirty="0" err="1"/>
              <a:t>Autoencoders</a:t>
            </a:r>
            <a:r>
              <a:rPr lang="pt-BR" sz="800" dirty="0"/>
              <a:t>-</a:t>
            </a:r>
            <a:r>
              <a:rPr lang="pt-BR" sz="800" dirty="0" err="1"/>
              <a:t>Guo</a:t>
            </a:r>
            <a:r>
              <a:rPr lang="pt-BR" sz="800" dirty="0"/>
              <a:t>-Liu/b4c8c77fe8ac7aa07a9e41827955d38a24f6137f</a:t>
            </a:r>
          </a:p>
        </p:txBody>
      </p:sp>
    </p:spTree>
    <p:extLst>
      <p:ext uri="{BB962C8B-B14F-4D97-AF65-F5344CB8AC3E}">
        <p14:creationId xmlns:p14="http://schemas.microsoft.com/office/powerpoint/2010/main" val="345222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016952-6DD6-4DD1-AD5A-51AE498D2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6" name="Picture 2" descr="E:\Ensino\IA Expert\Banners\logo-site.png">
            <a:extLst>
              <a:ext uri="{FF2B5EF4-FFF2-40B4-BE49-F238E27FC236}">
                <a16:creationId xmlns:a16="http://schemas.microsoft.com/office/drawing/2014/main" id="{60810BC6-40AC-4897-A1D1-85A5F37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67590"/>
            <a:ext cx="1413030" cy="14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129F-C91F-4221-991F-7F23987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94828"/>
            <a:ext cx="7886700" cy="994172"/>
          </a:xfrm>
        </p:spPr>
        <p:txBody>
          <a:bodyPr/>
          <a:lstStyle/>
          <a:p>
            <a:r>
              <a:rPr lang="pt-BR" dirty="0" err="1"/>
              <a:t>Autoencoders</a:t>
            </a:r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7356B67-7DF4-4254-8CB4-80CAEF538E70}"/>
              </a:ext>
            </a:extLst>
          </p:cNvPr>
          <p:cNvSpPr/>
          <p:nvPr/>
        </p:nvSpPr>
        <p:spPr>
          <a:xfrm rot="16200000">
            <a:off x="4376860" y="34407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0B91968-3E90-41A5-8F08-250DA54F5106}"/>
              </a:ext>
            </a:extLst>
          </p:cNvPr>
          <p:cNvSpPr/>
          <p:nvPr/>
        </p:nvSpPr>
        <p:spPr>
          <a:xfrm rot="16200000">
            <a:off x="4376860" y="19871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C7FDF37-4BDD-4A5A-99C0-F250E264F183}"/>
              </a:ext>
            </a:extLst>
          </p:cNvPr>
          <p:cNvSpPr/>
          <p:nvPr/>
        </p:nvSpPr>
        <p:spPr>
          <a:xfrm rot="16200000">
            <a:off x="2583555" y="4649353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16163EC-6A24-408D-98D0-B054CE954DF8}"/>
              </a:ext>
            </a:extLst>
          </p:cNvPr>
          <p:cNvSpPr/>
          <p:nvPr/>
        </p:nvSpPr>
        <p:spPr>
          <a:xfrm rot="16200000">
            <a:off x="2583555" y="3679951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DF29B-8D25-4584-B447-E941C9159560}"/>
              </a:ext>
            </a:extLst>
          </p:cNvPr>
          <p:cNvSpPr/>
          <p:nvPr/>
        </p:nvSpPr>
        <p:spPr>
          <a:xfrm rot="16200000">
            <a:off x="2565909" y="266883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B5CAC172-27CE-4421-BC64-18C9D64A6C3C}"/>
              </a:ext>
            </a:extLst>
          </p:cNvPr>
          <p:cNvSpPr/>
          <p:nvPr/>
        </p:nvSpPr>
        <p:spPr>
          <a:xfrm rot="16200000">
            <a:off x="2565909" y="168745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9A067A0-61AD-49E3-AA8E-634B16F004EC}"/>
              </a:ext>
            </a:extLst>
          </p:cNvPr>
          <p:cNvSpPr/>
          <p:nvPr/>
        </p:nvSpPr>
        <p:spPr>
          <a:xfrm rot="16200000">
            <a:off x="2558454" y="769269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B358F1B-8DF2-4C16-A954-392DBB6DF821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rot="16200000" flipH="1" flipV="1">
            <a:off x="3199925" y="3796453"/>
            <a:ext cx="1208639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65D0F69-97B0-4D56-8F50-F7CF92076DFF}"/>
              </a:ext>
            </a:extLst>
          </p:cNvPr>
          <p:cNvCxnSpPr>
            <a:cxnSpLocks/>
            <a:stCxn id="60" idx="0"/>
            <a:endCxn id="63" idx="4"/>
          </p:cNvCxnSpPr>
          <p:nvPr/>
        </p:nvCxnSpPr>
        <p:spPr>
          <a:xfrm rot="16200000" flipH="1" flipV="1">
            <a:off x="3684626" y="3311752"/>
            <a:ext cx="239237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10FA2A6-8F9B-471C-8A17-C644F12742F3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rot="16200000" flipV="1">
            <a:off x="3409481" y="2797371"/>
            <a:ext cx="771878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AD92C90-DF5E-4C57-BA16-355163483910}"/>
              </a:ext>
            </a:extLst>
          </p:cNvPr>
          <p:cNvCxnSpPr>
            <a:cxnSpLocks/>
            <a:stCxn id="60" idx="0"/>
            <a:endCxn id="65" idx="4"/>
          </p:cNvCxnSpPr>
          <p:nvPr/>
        </p:nvCxnSpPr>
        <p:spPr>
          <a:xfrm rot="16200000" flipV="1">
            <a:off x="2918791" y="2306682"/>
            <a:ext cx="1753257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81EBF15-F1E8-40B3-8F47-0E5AC1FCD806}"/>
              </a:ext>
            </a:extLst>
          </p:cNvPr>
          <p:cNvCxnSpPr>
            <a:cxnSpLocks/>
            <a:stCxn id="60" idx="0"/>
            <a:endCxn id="66" idx="4"/>
          </p:cNvCxnSpPr>
          <p:nvPr/>
        </p:nvCxnSpPr>
        <p:spPr>
          <a:xfrm rot="16200000" flipV="1">
            <a:off x="2455969" y="1843860"/>
            <a:ext cx="2671446" cy="11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F8CDC95-9216-4211-AB9D-4F338E195FFF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rot="16200000" flipV="1">
            <a:off x="3182744" y="1117085"/>
            <a:ext cx="1217897" cy="11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C1D2017-5EB0-4BA8-BAF4-287CE12CFC4B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rot="16200000" flipV="1">
            <a:off x="3645566" y="1579907"/>
            <a:ext cx="299708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423DC3F-E9B0-4202-9731-02EEA19F6B78}"/>
              </a:ext>
            </a:extLst>
          </p:cNvPr>
          <p:cNvCxnSpPr>
            <a:cxnSpLocks/>
            <a:stCxn id="61" idx="0"/>
            <a:endCxn id="64" idx="4"/>
          </p:cNvCxnSpPr>
          <p:nvPr/>
        </p:nvCxnSpPr>
        <p:spPr>
          <a:xfrm rot="16200000" flipH="1" flipV="1">
            <a:off x="3454584" y="2070597"/>
            <a:ext cx="681671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1C38BEE2-9A55-41F9-82D9-06F2F5D80422}"/>
              </a:ext>
            </a:extLst>
          </p:cNvPr>
          <p:cNvCxnSpPr>
            <a:cxnSpLocks/>
            <a:stCxn id="61" idx="0"/>
            <a:endCxn id="63" idx="4"/>
          </p:cNvCxnSpPr>
          <p:nvPr/>
        </p:nvCxnSpPr>
        <p:spPr>
          <a:xfrm rot="16200000" flipH="1" flipV="1">
            <a:off x="2957851" y="2584978"/>
            <a:ext cx="1692786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8DA2C63-D020-4A87-B828-E0226AE3F36E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rot="16200000" flipH="1" flipV="1">
            <a:off x="2473150" y="3069679"/>
            <a:ext cx="2662188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61">
            <a:extLst>
              <a:ext uri="{FF2B5EF4-FFF2-40B4-BE49-F238E27FC236}">
                <a16:creationId xmlns:a16="http://schemas.microsoft.com/office/drawing/2014/main" id="{1CA77A89-E714-4747-936D-B5C4261A9E37}"/>
              </a:ext>
            </a:extLst>
          </p:cNvPr>
          <p:cNvSpPr/>
          <p:nvPr/>
        </p:nvSpPr>
        <p:spPr>
          <a:xfrm rot="16200000">
            <a:off x="6105052" y="4641007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8" name="Elipse 62">
            <a:extLst>
              <a:ext uri="{FF2B5EF4-FFF2-40B4-BE49-F238E27FC236}">
                <a16:creationId xmlns:a16="http://schemas.microsoft.com/office/drawing/2014/main" id="{4A0DA759-926E-EE42-B499-971833650138}"/>
              </a:ext>
            </a:extLst>
          </p:cNvPr>
          <p:cNvSpPr/>
          <p:nvPr/>
        </p:nvSpPr>
        <p:spPr>
          <a:xfrm rot="16200000">
            <a:off x="6105052" y="3671605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9" name="Elipse 63">
            <a:extLst>
              <a:ext uri="{FF2B5EF4-FFF2-40B4-BE49-F238E27FC236}">
                <a16:creationId xmlns:a16="http://schemas.microsoft.com/office/drawing/2014/main" id="{07B27DE0-62A1-D641-9063-9F9066A3041A}"/>
              </a:ext>
            </a:extLst>
          </p:cNvPr>
          <p:cNvSpPr/>
          <p:nvPr/>
        </p:nvSpPr>
        <p:spPr>
          <a:xfrm rot="16200000">
            <a:off x="6087406" y="2660490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0" name="Elipse 64">
            <a:extLst>
              <a:ext uri="{FF2B5EF4-FFF2-40B4-BE49-F238E27FC236}">
                <a16:creationId xmlns:a16="http://schemas.microsoft.com/office/drawing/2014/main" id="{9560E0C5-7555-0E49-A25B-738B65A8021C}"/>
              </a:ext>
            </a:extLst>
          </p:cNvPr>
          <p:cNvSpPr/>
          <p:nvPr/>
        </p:nvSpPr>
        <p:spPr>
          <a:xfrm rot="16200000">
            <a:off x="6087406" y="1679111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1" name="Elipse 65">
            <a:extLst>
              <a:ext uri="{FF2B5EF4-FFF2-40B4-BE49-F238E27FC236}">
                <a16:creationId xmlns:a16="http://schemas.microsoft.com/office/drawing/2014/main" id="{97F1404D-F7BD-4F4E-862B-67381409CBED}"/>
              </a:ext>
            </a:extLst>
          </p:cNvPr>
          <p:cNvSpPr/>
          <p:nvPr/>
        </p:nvSpPr>
        <p:spPr>
          <a:xfrm rot="16200000">
            <a:off x="6087406" y="802024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32712E2-25F7-6649-A688-5666A7CD0157}"/>
              </a:ext>
            </a:extLst>
          </p:cNvPr>
          <p:cNvCxnSpPr>
            <a:stCxn id="61" idx="4"/>
            <a:endCxn id="81" idx="0"/>
          </p:cNvCxnSpPr>
          <p:nvPr/>
        </p:nvCxnSpPr>
        <p:spPr>
          <a:xfrm flipV="1">
            <a:off x="5024932" y="1126060"/>
            <a:ext cx="1062474" cy="118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F86266-67CE-E14E-AD40-52548DD2D24A}"/>
              </a:ext>
            </a:extLst>
          </p:cNvPr>
          <p:cNvCxnSpPr>
            <a:stCxn id="61" idx="4"/>
            <a:endCxn id="80" idx="0"/>
          </p:cNvCxnSpPr>
          <p:nvPr/>
        </p:nvCxnSpPr>
        <p:spPr>
          <a:xfrm flipV="1">
            <a:off x="5024932" y="2003147"/>
            <a:ext cx="1062474" cy="30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8D18F06-A158-6243-A0F6-E82CC912D60D}"/>
              </a:ext>
            </a:extLst>
          </p:cNvPr>
          <p:cNvCxnSpPr>
            <a:stCxn id="61" idx="4"/>
            <a:endCxn id="79" idx="0"/>
          </p:cNvCxnSpPr>
          <p:nvPr/>
        </p:nvCxnSpPr>
        <p:spPr>
          <a:xfrm>
            <a:off x="5024932" y="2311201"/>
            <a:ext cx="1062474" cy="67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4119B78-FBDE-244C-BEC7-80ABC6CFE089}"/>
              </a:ext>
            </a:extLst>
          </p:cNvPr>
          <p:cNvCxnSpPr>
            <a:stCxn id="61" idx="4"/>
            <a:endCxn id="78" idx="0"/>
          </p:cNvCxnSpPr>
          <p:nvPr/>
        </p:nvCxnSpPr>
        <p:spPr>
          <a:xfrm>
            <a:off x="5024932" y="2311201"/>
            <a:ext cx="1080120" cy="168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01F0A5-DE15-B744-A4D4-882FB2E027E6}"/>
              </a:ext>
            </a:extLst>
          </p:cNvPr>
          <p:cNvCxnSpPr>
            <a:endCxn id="77" idx="0"/>
          </p:cNvCxnSpPr>
          <p:nvPr/>
        </p:nvCxnSpPr>
        <p:spPr>
          <a:xfrm>
            <a:off x="5032387" y="2311200"/>
            <a:ext cx="1072665" cy="2653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F7B5AB7-1758-7344-9A24-02D7CAC60B56}"/>
              </a:ext>
            </a:extLst>
          </p:cNvPr>
          <p:cNvCxnSpPr>
            <a:stCxn id="60" idx="4"/>
            <a:endCxn id="81" idx="0"/>
          </p:cNvCxnSpPr>
          <p:nvPr/>
        </p:nvCxnSpPr>
        <p:spPr>
          <a:xfrm flipV="1">
            <a:off x="5024932" y="1126060"/>
            <a:ext cx="1062474" cy="263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2786DAC-6A81-624E-9CB3-01F5463AA99C}"/>
              </a:ext>
            </a:extLst>
          </p:cNvPr>
          <p:cNvCxnSpPr>
            <a:stCxn id="60" idx="4"/>
            <a:endCxn id="80" idx="0"/>
          </p:cNvCxnSpPr>
          <p:nvPr/>
        </p:nvCxnSpPr>
        <p:spPr>
          <a:xfrm flipV="1">
            <a:off x="5024932" y="2003147"/>
            <a:ext cx="1062474" cy="176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AD86AD08-1241-3A47-98D9-98A8A05FB527}"/>
              </a:ext>
            </a:extLst>
          </p:cNvPr>
          <p:cNvCxnSpPr>
            <a:stCxn id="60" idx="4"/>
            <a:endCxn id="79" idx="0"/>
          </p:cNvCxnSpPr>
          <p:nvPr/>
        </p:nvCxnSpPr>
        <p:spPr>
          <a:xfrm flipV="1">
            <a:off x="5024932" y="2984526"/>
            <a:ext cx="1062474" cy="78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CEC387E1-B9AC-B140-95EC-71035D5D2E68}"/>
              </a:ext>
            </a:extLst>
          </p:cNvPr>
          <p:cNvCxnSpPr>
            <a:stCxn id="60" idx="4"/>
            <a:endCxn id="78" idx="0"/>
          </p:cNvCxnSpPr>
          <p:nvPr/>
        </p:nvCxnSpPr>
        <p:spPr>
          <a:xfrm>
            <a:off x="5024932" y="3764750"/>
            <a:ext cx="1080120" cy="23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BC18358-48A2-3445-9394-5774E431B0E3}"/>
              </a:ext>
            </a:extLst>
          </p:cNvPr>
          <p:cNvCxnSpPr>
            <a:stCxn id="60" idx="4"/>
            <a:endCxn id="77" idx="0"/>
          </p:cNvCxnSpPr>
          <p:nvPr/>
        </p:nvCxnSpPr>
        <p:spPr>
          <a:xfrm>
            <a:off x="5024932" y="3764750"/>
            <a:ext cx="1080120" cy="12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E4AB0D3-2FAD-3B4D-BE3D-DA47463B9C67}"/>
              </a:ext>
            </a:extLst>
          </p:cNvPr>
          <p:cNvSpPr txBox="1"/>
          <p:nvPr/>
        </p:nvSpPr>
        <p:spPr>
          <a:xfrm>
            <a:off x="1987405" y="5303871"/>
            <a:ext cx="179017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Entradas (nós visíveis)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5C24228-430E-9046-807B-8AE80F5D12FB}"/>
              </a:ext>
            </a:extLst>
          </p:cNvPr>
          <p:cNvSpPr txBox="1"/>
          <p:nvPr/>
        </p:nvSpPr>
        <p:spPr>
          <a:xfrm>
            <a:off x="4082973" y="4138002"/>
            <a:ext cx="132613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Nós escondidos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68231D7-31E5-C64C-A1E1-48AC5D411612}"/>
              </a:ext>
            </a:extLst>
          </p:cNvPr>
          <p:cNvSpPr txBox="1"/>
          <p:nvPr/>
        </p:nvSpPr>
        <p:spPr>
          <a:xfrm>
            <a:off x="5621880" y="5314332"/>
            <a:ext cx="161441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Saídas (nós visíveis)</a:t>
            </a:r>
          </a:p>
        </p:txBody>
      </p:sp>
      <p:sp>
        <p:nvSpPr>
          <p:cNvPr id="90" name="Seta para a Direita 89">
            <a:extLst>
              <a:ext uri="{FF2B5EF4-FFF2-40B4-BE49-F238E27FC236}">
                <a16:creationId xmlns:a16="http://schemas.microsoft.com/office/drawing/2014/main" id="{7CEDD25A-7449-B146-BE91-8A117705AED5}"/>
              </a:ext>
            </a:extLst>
          </p:cNvPr>
          <p:cNvSpPr/>
          <p:nvPr/>
        </p:nvSpPr>
        <p:spPr>
          <a:xfrm>
            <a:off x="3638574" y="4649353"/>
            <a:ext cx="792088" cy="315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Seta para a Direita 93">
            <a:extLst>
              <a:ext uri="{FF2B5EF4-FFF2-40B4-BE49-F238E27FC236}">
                <a16:creationId xmlns:a16="http://schemas.microsoft.com/office/drawing/2014/main" id="{F7B5FC18-47F5-F041-88E9-2FCA1CC7E911}"/>
              </a:ext>
            </a:extLst>
          </p:cNvPr>
          <p:cNvSpPr/>
          <p:nvPr/>
        </p:nvSpPr>
        <p:spPr>
          <a:xfrm>
            <a:off x="4988929" y="4641006"/>
            <a:ext cx="792088" cy="315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7BC0256-3201-A841-87D5-8B7151CEDC35}"/>
              </a:ext>
            </a:extLst>
          </p:cNvPr>
          <p:cNvSpPr txBox="1"/>
          <p:nvPr/>
        </p:nvSpPr>
        <p:spPr>
          <a:xfrm>
            <a:off x="3493720" y="4959400"/>
            <a:ext cx="102329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Codificação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DD9C5B8-7693-DA43-83A7-5B51F9E0A168}"/>
              </a:ext>
            </a:extLst>
          </p:cNvPr>
          <p:cNvSpPr txBox="1"/>
          <p:nvPr/>
        </p:nvSpPr>
        <p:spPr>
          <a:xfrm>
            <a:off x="4819666" y="4972847"/>
            <a:ext cx="120135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Decodificação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B88898F-5052-B24C-9635-7B7A52C8C886}"/>
              </a:ext>
            </a:extLst>
          </p:cNvPr>
          <p:cNvSpPr txBox="1"/>
          <p:nvPr/>
        </p:nvSpPr>
        <p:spPr>
          <a:xfrm>
            <a:off x="7045900" y="1134090"/>
            <a:ext cx="170065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Esquerda para direta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60C353C-899B-7A4C-92AB-2347AD994E5C}"/>
              </a:ext>
            </a:extLst>
          </p:cNvPr>
          <p:cNvSpPr txBox="1"/>
          <p:nvPr/>
        </p:nvSpPr>
        <p:spPr>
          <a:xfrm>
            <a:off x="7045900" y="1369619"/>
            <a:ext cx="192238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Self </a:t>
            </a:r>
            <a:r>
              <a:rPr lang="pt-BR" dirty="0" err="1"/>
              <a:t>supervised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9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9" grpId="0"/>
      <p:bldP spid="91" grpId="0"/>
      <p:bldP spid="92" grpId="0"/>
      <p:bldP spid="90" grpId="0" animBg="1"/>
      <p:bldP spid="94" grpId="0" animBg="1"/>
      <p:bldP spid="95" grpId="0"/>
      <p:bldP spid="96" grpId="0"/>
      <p:bldP spid="93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129F-C91F-4221-991F-7F23987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94828"/>
            <a:ext cx="7886700" cy="994172"/>
          </a:xfrm>
        </p:spPr>
        <p:txBody>
          <a:bodyPr/>
          <a:lstStyle/>
          <a:p>
            <a:r>
              <a:rPr lang="pt-BR" dirty="0" err="1"/>
              <a:t>Autoencoders</a:t>
            </a:r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7356B67-7DF4-4254-8CB4-80CAEF538E70}"/>
              </a:ext>
            </a:extLst>
          </p:cNvPr>
          <p:cNvSpPr/>
          <p:nvPr/>
        </p:nvSpPr>
        <p:spPr>
          <a:xfrm rot="16200000">
            <a:off x="4384315" y="30195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0B91968-3E90-41A5-8F08-250DA54F5106}"/>
              </a:ext>
            </a:extLst>
          </p:cNvPr>
          <p:cNvSpPr/>
          <p:nvPr/>
        </p:nvSpPr>
        <p:spPr>
          <a:xfrm rot="16200000">
            <a:off x="4376860" y="231027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C7FDF37-4BDD-4A5A-99C0-F250E264F183}"/>
              </a:ext>
            </a:extLst>
          </p:cNvPr>
          <p:cNvSpPr/>
          <p:nvPr/>
        </p:nvSpPr>
        <p:spPr>
          <a:xfrm rot="16200000">
            <a:off x="1359420" y="372159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DF29B-8D25-4584-B447-E941C9159560}"/>
              </a:ext>
            </a:extLst>
          </p:cNvPr>
          <p:cNvSpPr/>
          <p:nvPr/>
        </p:nvSpPr>
        <p:spPr>
          <a:xfrm rot="16200000">
            <a:off x="1324125" y="2989353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B5CAC172-27CE-4421-BC64-18C9D64A6C3C}"/>
              </a:ext>
            </a:extLst>
          </p:cNvPr>
          <p:cNvSpPr/>
          <p:nvPr/>
        </p:nvSpPr>
        <p:spPr>
          <a:xfrm rot="16200000">
            <a:off x="1329221" y="2274659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9A067A0-61AD-49E3-AA8E-634B16F004EC}"/>
              </a:ext>
            </a:extLst>
          </p:cNvPr>
          <p:cNvSpPr/>
          <p:nvPr/>
        </p:nvSpPr>
        <p:spPr>
          <a:xfrm rot="16200000">
            <a:off x="1334317" y="156498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B358F1B-8DF2-4C16-A954-392DBB6DF821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>
            <a:off x="2007492" y="3343594"/>
            <a:ext cx="2376823" cy="7020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10FA2A6-8F9B-471C-8A17-C644F12742F3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H="1" flipV="1">
            <a:off x="1972197" y="3313389"/>
            <a:ext cx="2412118" cy="302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AD92C90-DF5E-4C57-BA16-355163483910}"/>
              </a:ext>
            </a:extLst>
          </p:cNvPr>
          <p:cNvCxnSpPr>
            <a:cxnSpLocks/>
            <a:stCxn id="60" idx="0"/>
            <a:endCxn id="65" idx="4"/>
          </p:cNvCxnSpPr>
          <p:nvPr/>
        </p:nvCxnSpPr>
        <p:spPr>
          <a:xfrm flipH="1" flipV="1">
            <a:off x="1977293" y="2598695"/>
            <a:ext cx="2407022" cy="744899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81EBF15-F1E8-40B3-8F47-0E5AC1FCD806}"/>
              </a:ext>
            </a:extLst>
          </p:cNvPr>
          <p:cNvCxnSpPr>
            <a:cxnSpLocks/>
            <a:stCxn id="60" idx="0"/>
            <a:endCxn id="66" idx="4"/>
          </p:cNvCxnSpPr>
          <p:nvPr/>
        </p:nvCxnSpPr>
        <p:spPr>
          <a:xfrm flipH="1" flipV="1">
            <a:off x="1982389" y="1889022"/>
            <a:ext cx="2401926" cy="145457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F8CDC95-9216-4211-AB9D-4F338E195FFF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H="1" flipV="1">
            <a:off x="1982389" y="1889022"/>
            <a:ext cx="2394471" cy="7452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C1D2017-5EB0-4BA8-BAF4-287CE12CFC4B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H="1" flipV="1">
            <a:off x="1977293" y="2598695"/>
            <a:ext cx="2399567" cy="35615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423DC3F-E9B0-4202-9731-02EEA19F6B78}"/>
              </a:ext>
            </a:extLst>
          </p:cNvPr>
          <p:cNvCxnSpPr>
            <a:cxnSpLocks/>
            <a:stCxn id="61" idx="0"/>
            <a:endCxn id="64" idx="4"/>
          </p:cNvCxnSpPr>
          <p:nvPr/>
        </p:nvCxnSpPr>
        <p:spPr>
          <a:xfrm flipH="1">
            <a:off x="1972197" y="2634310"/>
            <a:ext cx="2404663" cy="679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8DA2C63-D020-4A87-B828-E0226AE3F36E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H="1">
            <a:off x="2007492" y="2634310"/>
            <a:ext cx="2369368" cy="141132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61">
            <a:extLst>
              <a:ext uri="{FF2B5EF4-FFF2-40B4-BE49-F238E27FC236}">
                <a16:creationId xmlns:a16="http://schemas.microsoft.com/office/drawing/2014/main" id="{1CA77A89-E714-4747-936D-B5C4261A9E37}"/>
              </a:ext>
            </a:extLst>
          </p:cNvPr>
          <p:cNvSpPr/>
          <p:nvPr/>
        </p:nvSpPr>
        <p:spPr>
          <a:xfrm rot="16200000">
            <a:off x="7740352" y="3721596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9" name="Elipse 63">
            <a:extLst>
              <a:ext uri="{FF2B5EF4-FFF2-40B4-BE49-F238E27FC236}">
                <a16:creationId xmlns:a16="http://schemas.microsoft.com/office/drawing/2014/main" id="{07B27DE0-62A1-D641-9063-9F9066A3041A}"/>
              </a:ext>
            </a:extLst>
          </p:cNvPr>
          <p:cNvSpPr/>
          <p:nvPr/>
        </p:nvSpPr>
        <p:spPr>
          <a:xfrm rot="16200000">
            <a:off x="7722706" y="2983554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0" name="Elipse 64">
            <a:extLst>
              <a:ext uri="{FF2B5EF4-FFF2-40B4-BE49-F238E27FC236}">
                <a16:creationId xmlns:a16="http://schemas.microsoft.com/office/drawing/2014/main" id="{9560E0C5-7555-0E49-A25B-738B65A8021C}"/>
              </a:ext>
            </a:extLst>
          </p:cNvPr>
          <p:cNvSpPr/>
          <p:nvPr/>
        </p:nvSpPr>
        <p:spPr>
          <a:xfrm rot="16200000">
            <a:off x="7722706" y="2276389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1" name="Elipse 65">
            <a:extLst>
              <a:ext uri="{FF2B5EF4-FFF2-40B4-BE49-F238E27FC236}">
                <a16:creationId xmlns:a16="http://schemas.microsoft.com/office/drawing/2014/main" id="{97F1404D-F7BD-4F4E-862B-67381409CBED}"/>
              </a:ext>
            </a:extLst>
          </p:cNvPr>
          <p:cNvSpPr/>
          <p:nvPr/>
        </p:nvSpPr>
        <p:spPr>
          <a:xfrm rot="16200000">
            <a:off x="7722706" y="1561356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32712E2-25F7-6649-A688-5666A7CD0157}"/>
              </a:ext>
            </a:extLst>
          </p:cNvPr>
          <p:cNvCxnSpPr>
            <a:stCxn id="61" idx="4"/>
            <a:endCxn id="81" idx="0"/>
          </p:cNvCxnSpPr>
          <p:nvPr/>
        </p:nvCxnSpPr>
        <p:spPr>
          <a:xfrm flipV="1">
            <a:off x="5024932" y="1885392"/>
            <a:ext cx="2697774" cy="7489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F86266-67CE-E14E-AD40-52548DD2D24A}"/>
              </a:ext>
            </a:extLst>
          </p:cNvPr>
          <p:cNvCxnSpPr>
            <a:stCxn id="61" idx="4"/>
            <a:endCxn id="80" idx="0"/>
          </p:cNvCxnSpPr>
          <p:nvPr/>
        </p:nvCxnSpPr>
        <p:spPr>
          <a:xfrm flipV="1">
            <a:off x="5024932" y="2600425"/>
            <a:ext cx="2697774" cy="33885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8D18F06-A158-6243-A0F6-E82CC912D60D}"/>
              </a:ext>
            </a:extLst>
          </p:cNvPr>
          <p:cNvCxnSpPr>
            <a:stCxn id="61" idx="4"/>
            <a:endCxn id="79" idx="0"/>
          </p:cNvCxnSpPr>
          <p:nvPr/>
        </p:nvCxnSpPr>
        <p:spPr>
          <a:xfrm>
            <a:off x="5024932" y="2634310"/>
            <a:ext cx="2697774" cy="67328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01F0A5-DE15-B744-A4D4-882FB2E027E6}"/>
              </a:ext>
            </a:extLst>
          </p:cNvPr>
          <p:cNvCxnSpPr>
            <a:cxnSpLocks/>
            <a:stCxn id="61" idx="4"/>
            <a:endCxn id="77" idx="0"/>
          </p:cNvCxnSpPr>
          <p:nvPr/>
        </p:nvCxnSpPr>
        <p:spPr>
          <a:xfrm>
            <a:off x="5024932" y="2634310"/>
            <a:ext cx="2715420" cy="141132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F7B5AB7-1758-7344-9A24-02D7CAC60B56}"/>
              </a:ext>
            </a:extLst>
          </p:cNvPr>
          <p:cNvCxnSpPr>
            <a:stCxn id="60" idx="4"/>
            <a:endCxn id="81" idx="0"/>
          </p:cNvCxnSpPr>
          <p:nvPr/>
        </p:nvCxnSpPr>
        <p:spPr>
          <a:xfrm flipV="1">
            <a:off x="5032387" y="1885392"/>
            <a:ext cx="2690319" cy="145820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2786DAC-6A81-624E-9CB3-01F5463AA99C}"/>
              </a:ext>
            </a:extLst>
          </p:cNvPr>
          <p:cNvCxnSpPr>
            <a:stCxn id="60" idx="4"/>
            <a:endCxn id="80" idx="0"/>
          </p:cNvCxnSpPr>
          <p:nvPr/>
        </p:nvCxnSpPr>
        <p:spPr>
          <a:xfrm flipV="1">
            <a:off x="5032387" y="2600425"/>
            <a:ext cx="2690319" cy="7431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AD86AD08-1241-3A47-98D9-98A8A05FB527}"/>
              </a:ext>
            </a:extLst>
          </p:cNvPr>
          <p:cNvCxnSpPr>
            <a:stCxn id="60" idx="4"/>
            <a:endCxn id="79" idx="0"/>
          </p:cNvCxnSpPr>
          <p:nvPr/>
        </p:nvCxnSpPr>
        <p:spPr>
          <a:xfrm flipV="1">
            <a:off x="5032387" y="3307590"/>
            <a:ext cx="2690319" cy="360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BC18358-48A2-3445-9394-5774E431B0E3}"/>
              </a:ext>
            </a:extLst>
          </p:cNvPr>
          <p:cNvCxnSpPr>
            <a:stCxn id="60" idx="4"/>
            <a:endCxn id="77" idx="0"/>
          </p:cNvCxnSpPr>
          <p:nvPr/>
        </p:nvCxnSpPr>
        <p:spPr>
          <a:xfrm>
            <a:off x="5032387" y="3343594"/>
            <a:ext cx="2707965" cy="702038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0C4A31-8C53-154F-B5C7-5F0711940272}"/>
              </a:ext>
            </a:extLst>
          </p:cNvPr>
          <p:cNvSpPr txBox="1"/>
          <p:nvPr/>
        </p:nvSpPr>
        <p:spPr>
          <a:xfrm>
            <a:off x="467544" y="1705372"/>
            <a:ext cx="8399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Emprego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223A170-37B3-D44E-AA61-DB7302026F3D}"/>
              </a:ext>
            </a:extLst>
          </p:cNvPr>
          <p:cNvSpPr txBox="1"/>
          <p:nvPr/>
        </p:nvSpPr>
        <p:spPr>
          <a:xfrm>
            <a:off x="496766" y="2455793"/>
            <a:ext cx="61106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DBF53A-B676-D142-A44D-1E41915F2959}"/>
              </a:ext>
            </a:extLst>
          </p:cNvPr>
          <p:cNvSpPr txBox="1"/>
          <p:nvPr/>
        </p:nvSpPr>
        <p:spPr>
          <a:xfrm>
            <a:off x="536209" y="3169258"/>
            <a:ext cx="71365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Casado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68FAC27-8208-464E-8DE8-2C5E701F6FB2}"/>
              </a:ext>
            </a:extLst>
          </p:cNvPr>
          <p:cNvSpPr txBox="1"/>
          <p:nvPr/>
        </p:nvSpPr>
        <p:spPr>
          <a:xfrm>
            <a:off x="565638" y="3939409"/>
            <a:ext cx="58413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04D91E-7F80-6840-B863-FE130EAD98F8}"/>
              </a:ext>
            </a:extLst>
          </p:cNvPr>
          <p:cNvSpPr txBox="1"/>
          <p:nvPr/>
        </p:nvSpPr>
        <p:spPr>
          <a:xfrm>
            <a:off x="4650920" y="143195"/>
            <a:ext cx="1210139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Sólida:  +1</a:t>
            </a:r>
          </a:p>
          <a:p>
            <a:r>
              <a:rPr lang="pt-BR" dirty="0"/>
              <a:t>Pontilhado: -1</a:t>
            </a:r>
          </a:p>
        </p:txBody>
      </p:sp>
    </p:spTree>
    <p:extLst>
      <p:ext uri="{BB962C8B-B14F-4D97-AF65-F5344CB8AC3E}">
        <p14:creationId xmlns:p14="http://schemas.microsoft.com/office/powerpoint/2010/main" val="4790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3" grpId="0"/>
      <p:bldP spid="85" grpId="0"/>
      <p:bldP spid="8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129F-C91F-4221-991F-7F23987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94828"/>
            <a:ext cx="7886700" cy="994172"/>
          </a:xfrm>
        </p:spPr>
        <p:txBody>
          <a:bodyPr/>
          <a:lstStyle/>
          <a:p>
            <a:r>
              <a:rPr lang="pt-BR" dirty="0" err="1"/>
              <a:t>Autoencoders</a:t>
            </a:r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7356B67-7DF4-4254-8CB4-80CAEF538E70}"/>
              </a:ext>
            </a:extLst>
          </p:cNvPr>
          <p:cNvSpPr/>
          <p:nvPr/>
        </p:nvSpPr>
        <p:spPr>
          <a:xfrm rot="16200000">
            <a:off x="4384315" y="30195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0B91968-3E90-41A5-8F08-250DA54F5106}"/>
              </a:ext>
            </a:extLst>
          </p:cNvPr>
          <p:cNvSpPr/>
          <p:nvPr/>
        </p:nvSpPr>
        <p:spPr>
          <a:xfrm rot="16200000">
            <a:off x="4376860" y="231027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C7FDF37-4BDD-4A5A-99C0-F250E264F183}"/>
              </a:ext>
            </a:extLst>
          </p:cNvPr>
          <p:cNvSpPr/>
          <p:nvPr/>
        </p:nvSpPr>
        <p:spPr>
          <a:xfrm rot="16200000">
            <a:off x="1359420" y="372159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0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DF29B-8D25-4584-B447-E941C9159560}"/>
              </a:ext>
            </a:extLst>
          </p:cNvPr>
          <p:cNvSpPr/>
          <p:nvPr/>
        </p:nvSpPr>
        <p:spPr>
          <a:xfrm rot="16200000">
            <a:off x="1324125" y="2989353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1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B5CAC172-27CE-4421-BC64-18C9D64A6C3C}"/>
              </a:ext>
            </a:extLst>
          </p:cNvPr>
          <p:cNvSpPr/>
          <p:nvPr/>
        </p:nvSpPr>
        <p:spPr>
          <a:xfrm rot="16200000">
            <a:off x="1329221" y="2274659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0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9A067A0-61AD-49E3-AA8E-634B16F004EC}"/>
              </a:ext>
            </a:extLst>
          </p:cNvPr>
          <p:cNvSpPr/>
          <p:nvPr/>
        </p:nvSpPr>
        <p:spPr>
          <a:xfrm rot="16200000">
            <a:off x="1334317" y="156498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0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B358F1B-8DF2-4C16-A954-392DBB6DF821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>
            <a:off x="2007492" y="3343594"/>
            <a:ext cx="2376823" cy="7020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10FA2A6-8F9B-471C-8A17-C644F12742F3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H="1" flipV="1">
            <a:off x="1972197" y="3313389"/>
            <a:ext cx="2412118" cy="302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AD92C90-DF5E-4C57-BA16-355163483910}"/>
              </a:ext>
            </a:extLst>
          </p:cNvPr>
          <p:cNvCxnSpPr>
            <a:cxnSpLocks/>
            <a:stCxn id="60" idx="0"/>
            <a:endCxn id="65" idx="4"/>
          </p:cNvCxnSpPr>
          <p:nvPr/>
        </p:nvCxnSpPr>
        <p:spPr>
          <a:xfrm flipH="1" flipV="1">
            <a:off x="1977293" y="2598695"/>
            <a:ext cx="2407022" cy="744899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81EBF15-F1E8-40B3-8F47-0E5AC1FCD806}"/>
              </a:ext>
            </a:extLst>
          </p:cNvPr>
          <p:cNvCxnSpPr>
            <a:cxnSpLocks/>
            <a:stCxn id="60" idx="0"/>
            <a:endCxn id="66" idx="4"/>
          </p:cNvCxnSpPr>
          <p:nvPr/>
        </p:nvCxnSpPr>
        <p:spPr>
          <a:xfrm flipH="1" flipV="1">
            <a:off x="1982389" y="1889022"/>
            <a:ext cx="2401926" cy="145457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F8CDC95-9216-4211-AB9D-4F338E195FFF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H="1" flipV="1">
            <a:off x="1982389" y="1889022"/>
            <a:ext cx="2394471" cy="7452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C1D2017-5EB0-4BA8-BAF4-287CE12CFC4B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H="1" flipV="1">
            <a:off x="1977293" y="2598695"/>
            <a:ext cx="2399567" cy="35615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423DC3F-E9B0-4202-9731-02EEA19F6B78}"/>
              </a:ext>
            </a:extLst>
          </p:cNvPr>
          <p:cNvCxnSpPr>
            <a:cxnSpLocks/>
            <a:stCxn id="61" idx="0"/>
            <a:endCxn id="64" idx="4"/>
          </p:cNvCxnSpPr>
          <p:nvPr/>
        </p:nvCxnSpPr>
        <p:spPr>
          <a:xfrm flipH="1">
            <a:off x="1972197" y="2634310"/>
            <a:ext cx="2404663" cy="679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8DA2C63-D020-4A87-B828-E0226AE3F36E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H="1">
            <a:off x="2007492" y="2634310"/>
            <a:ext cx="2369368" cy="141132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61">
            <a:extLst>
              <a:ext uri="{FF2B5EF4-FFF2-40B4-BE49-F238E27FC236}">
                <a16:creationId xmlns:a16="http://schemas.microsoft.com/office/drawing/2014/main" id="{1CA77A89-E714-4747-936D-B5C4261A9E37}"/>
              </a:ext>
            </a:extLst>
          </p:cNvPr>
          <p:cNvSpPr/>
          <p:nvPr/>
        </p:nvSpPr>
        <p:spPr>
          <a:xfrm rot="16200000">
            <a:off x="7740352" y="3721596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9" name="Elipse 63">
            <a:extLst>
              <a:ext uri="{FF2B5EF4-FFF2-40B4-BE49-F238E27FC236}">
                <a16:creationId xmlns:a16="http://schemas.microsoft.com/office/drawing/2014/main" id="{07B27DE0-62A1-D641-9063-9F9066A3041A}"/>
              </a:ext>
            </a:extLst>
          </p:cNvPr>
          <p:cNvSpPr/>
          <p:nvPr/>
        </p:nvSpPr>
        <p:spPr>
          <a:xfrm rot="16200000">
            <a:off x="7722706" y="2983554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0" name="Elipse 64">
            <a:extLst>
              <a:ext uri="{FF2B5EF4-FFF2-40B4-BE49-F238E27FC236}">
                <a16:creationId xmlns:a16="http://schemas.microsoft.com/office/drawing/2014/main" id="{9560E0C5-7555-0E49-A25B-738B65A8021C}"/>
              </a:ext>
            </a:extLst>
          </p:cNvPr>
          <p:cNvSpPr/>
          <p:nvPr/>
        </p:nvSpPr>
        <p:spPr>
          <a:xfrm rot="16200000">
            <a:off x="7722706" y="2276389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1" name="Elipse 65">
            <a:extLst>
              <a:ext uri="{FF2B5EF4-FFF2-40B4-BE49-F238E27FC236}">
                <a16:creationId xmlns:a16="http://schemas.microsoft.com/office/drawing/2014/main" id="{97F1404D-F7BD-4F4E-862B-67381409CBED}"/>
              </a:ext>
            </a:extLst>
          </p:cNvPr>
          <p:cNvSpPr/>
          <p:nvPr/>
        </p:nvSpPr>
        <p:spPr>
          <a:xfrm rot="16200000">
            <a:off x="7722706" y="1561356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32712E2-25F7-6649-A688-5666A7CD0157}"/>
              </a:ext>
            </a:extLst>
          </p:cNvPr>
          <p:cNvCxnSpPr>
            <a:stCxn id="61" idx="4"/>
            <a:endCxn id="81" idx="0"/>
          </p:cNvCxnSpPr>
          <p:nvPr/>
        </p:nvCxnSpPr>
        <p:spPr>
          <a:xfrm flipV="1">
            <a:off x="5024932" y="1885392"/>
            <a:ext cx="2697774" cy="7489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F86266-67CE-E14E-AD40-52548DD2D24A}"/>
              </a:ext>
            </a:extLst>
          </p:cNvPr>
          <p:cNvCxnSpPr>
            <a:stCxn id="61" idx="4"/>
            <a:endCxn id="80" idx="0"/>
          </p:cNvCxnSpPr>
          <p:nvPr/>
        </p:nvCxnSpPr>
        <p:spPr>
          <a:xfrm flipV="1">
            <a:off x="5024932" y="2600425"/>
            <a:ext cx="2697774" cy="33885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8D18F06-A158-6243-A0F6-E82CC912D60D}"/>
              </a:ext>
            </a:extLst>
          </p:cNvPr>
          <p:cNvCxnSpPr>
            <a:stCxn id="61" idx="4"/>
            <a:endCxn id="79" idx="0"/>
          </p:cNvCxnSpPr>
          <p:nvPr/>
        </p:nvCxnSpPr>
        <p:spPr>
          <a:xfrm>
            <a:off x="5024932" y="2634310"/>
            <a:ext cx="2697774" cy="67328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01F0A5-DE15-B744-A4D4-882FB2E027E6}"/>
              </a:ext>
            </a:extLst>
          </p:cNvPr>
          <p:cNvCxnSpPr>
            <a:cxnSpLocks/>
            <a:stCxn id="61" idx="4"/>
            <a:endCxn id="77" idx="0"/>
          </p:cNvCxnSpPr>
          <p:nvPr/>
        </p:nvCxnSpPr>
        <p:spPr>
          <a:xfrm>
            <a:off x="5024932" y="2634310"/>
            <a:ext cx="2715420" cy="141132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F7B5AB7-1758-7344-9A24-02D7CAC60B56}"/>
              </a:ext>
            </a:extLst>
          </p:cNvPr>
          <p:cNvCxnSpPr>
            <a:stCxn id="60" idx="4"/>
            <a:endCxn id="81" idx="0"/>
          </p:cNvCxnSpPr>
          <p:nvPr/>
        </p:nvCxnSpPr>
        <p:spPr>
          <a:xfrm flipV="1">
            <a:off x="5032387" y="1885392"/>
            <a:ext cx="2690319" cy="145820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2786DAC-6A81-624E-9CB3-01F5463AA99C}"/>
              </a:ext>
            </a:extLst>
          </p:cNvPr>
          <p:cNvCxnSpPr>
            <a:stCxn id="60" idx="4"/>
            <a:endCxn id="80" idx="0"/>
          </p:cNvCxnSpPr>
          <p:nvPr/>
        </p:nvCxnSpPr>
        <p:spPr>
          <a:xfrm flipV="1">
            <a:off x="5032387" y="2600425"/>
            <a:ext cx="2690319" cy="7431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AD86AD08-1241-3A47-98D9-98A8A05FB527}"/>
              </a:ext>
            </a:extLst>
          </p:cNvPr>
          <p:cNvCxnSpPr>
            <a:stCxn id="60" idx="4"/>
            <a:endCxn id="79" idx="0"/>
          </p:cNvCxnSpPr>
          <p:nvPr/>
        </p:nvCxnSpPr>
        <p:spPr>
          <a:xfrm flipV="1">
            <a:off x="5032387" y="3307590"/>
            <a:ext cx="2690319" cy="360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BC18358-48A2-3445-9394-5774E431B0E3}"/>
              </a:ext>
            </a:extLst>
          </p:cNvPr>
          <p:cNvCxnSpPr>
            <a:stCxn id="60" idx="4"/>
            <a:endCxn id="77" idx="0"/>
          </p:cNvCxnSpPr>
          <p:nvPr/>
        </p:nvCxnSpPr>
        <p:spPr>
          <a:xfrm>
            <a:off x="5032387" y="3343594"/>
            <a:ext cx="2707965" cy="702038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0C4A31-8C53-154F-B5C7-5F0711940272}"/>
              </a:ext>
            </a:extLst>
          </p:cNvPr>
          <p:cNvSpPr txBox="1"/>
          <p:nvPr/>
        </p:nvSpPr>
        <p:spPr>
          <a:xfrm>
            <a:off x="467544" y="1705372"/>
            <a:ext cx="8399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Emprego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223A170-37B3-D44E-AA61-DB7302026F3D}"/>
              </a:ext>
            </a:extLst>
          </p:cNvPr>
          <p:cNvSpPr txBox="1"/>
          <p:nvPr/>
        </p:nvSpPr>
        <p:spPr>
          <a:xfrm>
            <a:off x="496766" y="2455793"/>
            <a:ext cx="61106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DBF53A-B676-D142-A44D-1E41915F2959}"/>
              </a:ext>
            </a:extLst>
          </p:cNvPr>
          <p:cNvSpPr txBox="1"/>
          <p:nvPr/>
        </p:nvSpPr>
        <p:spPr>
          <a:xfrm>
            <a:off x="536209" y="3169258"/>
            <a:ext cx="71365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Casado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68FAC27-8208-464E-8DE8-2C5E701F6FB2}"/>
              </a:ext>
            </a:extLst>
          </p:cNvPr>
          <p:cNvSpPr txBox="1"/>
          <p:nvPr/>
        </p:nvSpPr>
        <p:spPr>
          <a:xfrm>
            <a:off x="565638" y="3939409"/>
            <a:ext cx="58413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04D91E-7F80-6840-B863-FE130EAD98F8}"/>
              </a:ext>
            </a:extLst>
          </p:cNvPr>
          <p:cNvSpPr txBox="1"/>
          <p:nvPr/>
        </p:nvSpPr>
        <p:spPr>
          <a:xfrm>
            <a:off x="4650920" y="143195"/>
            <a:ext cx="1210139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Sólida:  +1</a:t>
            </a:r>
          </a:p>
          <a:p>
            <a:r>
              <a:rPr lang="pt-BR" dirty="0"/>
              <a:t>Pontilhado: -1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75F3B2-B348-A944-935E-2B6EB878BF37}"/>
              </a:ext>
            </a:extLst>
          </p:cNvPr>
          <p:cNvSpPr txBox="1"/>
          <p:nvPr/>
        </p:nvSpPr>
        <p:spPr>
          <a:xfrm>
            <a:off x="3396860" y="1897603"/>
            <a:ext cx="291137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 * 1) + (0 * -1) + (1 * 1) + (0 * -1) = 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7DEF6C3-01E2-CB40-99C9-C957DE80818B}"/>
              </a:ext>
            </a:extLst>
          </p:cNvPr>
          <p:cNvSpPr txBox="1"/>
          <p:nvPr/>
        </p:nvSpPr>
        <p:spPr>
          <a:xfrm>
            <a:off x="3369564" y="3718538"/>
            <a:ext cx="296587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 * -1) + (0 * -1) + (1 * 1) + (0 * 1) =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C5943D8-2534-1B48-9DB1-E40A3BC46C1B}"/>
              </a:ext>
            </a:extLst>
          </p:cNvPr>
          <p:cNvSpPr txBox="1"/>
          <p:nvPr/>
        </p:nvSpPr>
        <p:spPr>
          <a:xfrm>
            <a:off x="4538272" y="2379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D375A24-1D44-FA47-9DB7-024335131E24}"/>
              </a:ext>
            </a:extLst>
          </p:cNvPr>
          <p:cNvSpPr txBox="1"/>
          <p:nvPr/>
        </p:nvSpPr>
        <p:spPr>
          <a:xfrm>
            <a:off x="4529449" y="3109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129F-C91F-4221-991F-7F23987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94828"/>
            <a:ext cx="7886700" cy="994172"/>
          </a:xfrm>
        </p:spPr>
        <p:txBody>
          <a:bodyPr/>
          <a:lstStyle/>
          <a:p>
            <a:r>
              <a:rPr lang="pt-BR" dirty="0" err="1"/>
              <a:t>Autoencoders</a:t>
            </a:r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7356B67-7DF4-4254-8CB4-80CAEF538E70}"/>
              </a:ext>
            </a:extLst>
          </p:cNvPr>
          <p:cNvSpPr/>
          <p:nvPr/>
        </p:nvSpPr>
        <p:spPr>
          <a:xfrm rot="16200000">
            <a:off x="4384315" y="30195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0B91968-3E90-41A5-8F08-250DA54F5106}"/>
              </a:ext>
            </a:extLst>
          </p:cNvPr>
          <p:cNvSpPr/>
          <p:nvPr/>
        </p:nvSpPr>
        <p:spPr>
          <a:xfrm rot="16200000">
            <a:off x="4376860" y="231027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C7FDF37-4BDD-4A5A-99C0-F250E264F183}"/>
              </a:ext>
            </a:extLst>
          </p:cNvPr>
          <p:cNvSpPr/>
          <p:nvPr/>
        </p:nvSpPr>
        <p:spPr>
          <a:xfrm rot="16200000">
            <a:off x="1359420" y="372159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0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DF29B-8D25-4584-B447-E941C9159560}"/>
              </a:ext>
            </a:extLst>
          </p:cNvPr>
          <p:cNvSpPr/>
          <p:nvPr/>
        </p:nvSpPr>
        <p:spPr>
          <a:xfrm rot="16200000">
            <a:off x="1324125" y="2989353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1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B5CAC172-27CE-4421-BC64-18C9D64A6C3C}"/>
              </a:ext>
            </a:extLst>
          </p:cNvPr>
          <p:cNvSpPr/>
          <p:nvPr/>
        </p:nvSpPr>
        <p:spPr>
          <a:xfrm rot="16200000">
            <a:off x="1329221" y="2274659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0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9A067A0-61AD-49E3-AA8E-634B16F004EC}"/>
              </a:ext>
            </a:extLst>
          </p:cNvPr>
          <p:cNvSpPr/>
          <p:nvPr/>
        </p:nvSpPr>
        <p:spPr>
          <a:xfrm rot="16200000">
            <a:off x="1334317" y="156498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/>
              <a:t>0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B358F1B-8DF2-4C16-A954-392DBB6DF821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>
            <a:off x="2007492" y="3343594"/>
            <a:ext cx="2376823" cy="7020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10FA2A6-8F9B-471C-8A17-C644F12742F3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H="1" flipV="1">
            <a:off x="1972197" y="3313389"/>
            <a:ext cx="2412118" cy="302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AD92C90-DF5E-4C57-BA16-355163483910}"/>
              </a:ext>
            </a:extLst>
          </p:cNvPr>
          <p:cNvCxnSpPr>
            <a:cxnSpLocks/>
            <a:stCxn id="60" idx="0"/>
            <a:endCxn id="65" idx="4"/>
          </p:cNvCxnSpPr>
          <p:nvPr/>
        </p:nvCxnSpPr>
        <p:spPr>
          <a:xfrm flipH="1" flipV="1">
            <a:off x="1977293" y="2598695"/>
            <a:ext cx="2407022" cy="744899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81EBF15-F1E8-40B3-8F47-0E5AC1FCD806}"/>
              </a:ext>
            </a:extLst>
          </p:cNvPr>
          <p:cNvCxnSpPr>
            <a:cxnSpLocks/>
            <a:stCxn id="60" idx="0"/>
            <a:endCxn id="66" idx="4"/>
          </p:cNvCxnSpPr>
          <p:nvPr/>
        </p:nvCxnSpPr>
        <p:spPr>
          <a:xfrm flipH="1" flipV="1">
            <a:off x="1982389" y="1889022"/>
            <a:ext cx="2401926" cy="145457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F8CDC95-9216-4211-AB9D-4F338E195FFF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H="1" flipV="1">
            <a:off x="1982389" y="1889022"/>
            <a:ext cx="2394471" cy="7452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C1D2017-5EB0-4BA8-BAF4-287CE12CFC4B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H="1" flipV="1">
            <a:off x="1977293" y="2598695"/>
            <a:ext cx="2399567" cy="35615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423DC3F-E9B0-4202-9731-02EEA19F6B78}"/>
              </a:ext>
            </a:extLst>
          </p:cNvPr>
          <p:cNvCxnSpPr>
            <a:cxnSpLocks/>
            <a:stCxn id="61" idx="0"/>
            <a:endCxn id="64" idx="4"/>
          </p:cNvCxnSpPr>
          <p:nvPr/>
        </p:nvCxnSpPr>
        <p:spPr>
          <a:xfrm flipH="1">
            <a:off x="1972197" y="2634310"/>
            <a:ext cx="2404663" cy="679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8DA2C63-D020-4A87-B828-E0226AE3F36E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H="1">
            <a:off x="2007492" y="2634310"/>
            <a:ext cx="2369368" cy="141132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61">
            <a:extLst>
              <a:ext uri="{FF2B5EF4-FFF2-40B4-BE49-F238E27FC236}">
                <a16:creationId xmlns:a16="http://schemas.microsoft.com/office/drawing/2014/main" id="{1CA77A89-E714-4747-936D-B5C4261A9E37}"/>
              </a:ext>
            </a:extLst>
          </p:cNvPr>
          <p:cNvSpPr/>
          <p:nvPr/>
        </p:nvSpPr>
        <p:spPr>
          <a:xfrm rot="16200000">
            <a:off x="7740352" y="4081636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9" name="Elipse 63">
            <a:extLst>
              <a:ext uri="{FF2B5EF4-FFF2-40B4-BE49-F238E27FC236}">
                <a16:creationId xmlns:a16="http://schemas.microsoft.com/office/drawing/2014/main" id="{07B27DE0-62A1-D641-9063-9F9066A3041A}"/>
              </a:ext>
            </a:extLst>
          </p:cNvPr>
          <p:cNvSpPr/>
          <p:nvPr/>
        </p:nvSpPr>
        <p:spPr>
          <a:xfrm rot="16200000">
            <a:off x="7722706" y="3145533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0" name="Elipse 64">
            <a:extLst>
              <a:ext uri="{FF2B5EF4-FFF2-40B4-BE49-F238E27FC236}">
                <a16:creationId xmlns:a16="http://schemas.microsoft.com/office/drawing/2014/main" id="{9560E0C5-7555-0E49-A25B-738B65A8021C}"/>
              </a:ext>
            </a:extLst>
          </p:cNvPr>
          <p:cNvSpPr/>
          <p:nvPr/>
        </p:nvSpPr>
        <p:spPr>
          <a:xfrm rot="16200000">
            <a:off x="7722706" y="2209428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1" name="Elipse 65">
            <a:extLst>
              <a:ext uri="{FF2B5EF4-FFF2-40B4-BE49-F238E27FC236}">
                <a16:creationId xmlns:a16="http://schemas.microsoft.com/office/drawing/2014/main" id="{97F1404D-F7BD-4F4E-862B-67381409CBED}"/>
              </a:ext>
            </a:extLst>
          </p:cNvPr>
          <p:cNvSpPr/>
          <p:nvPr/>
        </p:nvSpPr>
        <p:spPr>
          <a:xfrm rot="16200000">
            <a:off x="7722706" y="1273324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32712E2-25F7-6649-A688-5666A7CD0157}"/>
              </a:ext>
            </a:extLst>
          </p:cNvPr>
          <p:cNvCxnSpPr>
            <a:stCxn id="61" idx="4"/>
            <a:endCxn id="81" idx="0"/>
          </p:cNvCxnSpPr>
          <p:nvPr/>
        </p:nvCxnSpPr>
        <p:spPr>
          <a:xfrm flipV="1">
            <a:off x="5024932" y="1597360"/>
            <a:ext cx="2697774" cy="10369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F86266-67CE-E14E-AD40-52548DD2D24A}"/>
              </a:ext>
            </a:extLst>
          </p:cNvPr>
          <p:cNvCxnSpPr>
            <a:stCxn id="61" idx="4"/>
            <a:endCxn id="80" idx="0"/>
          </p:cNvCxnSpPr>
          <p:nvPr/>
        </p:nvCxnSpPr>
        <p:spPr>
          <a:xfrm flipV="1">
            <a:off x="5024932" y="2533464"/>
            <a:ext cx="2697774" cy="100846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8D18F06-A158-6243-A0F6-E82CC912D60D}"/>
              </a:ext>
            </a:extLst>
          </p:cNvPr>
          <p:cNvCxnSpPr>
            <a:stCxn id="61" idx="4"/>
            <a:endCxn id="79" idx="0"/>
          </p:cNvCxnSpPr>
          <p:nvPr/>
        </p:nvCxnSpPr>
        <p:spPr>
          <a:xfrm>
            <a:off x="5024932" y="2634310"/>
            <a:ext cx="2697774" cy="8352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01F0A5-DE15-B744-A4D4-882FB2E027E6}"/>
              </a:ext>
            </a:extLst>
          </p:cNvPr>
          <p:cNvCxnSpPr>
            <a:cxnSpLocks/>
            <a:stCxn id="61" idx="4"/>
            <a:endCxn id="77" idx="0"/>
          </p:cNvCxnSpPr>
          <p:nvPr/>
        </p:nvCxnSpPr>
        <p:spPr>
          <a:xfrm>
            <a:off x="5024932" y="2634310"/>
            <a:ext cx="2715420" cy="1771362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F7B5AB7-1758-7344-9A24-02D7CAC60B56}"/>
              </a:ext>
            </a:extLst>
          </p:cNvPr>
          <p:cNvCxnSpPr>
            <a:stCxn id="60" idx="4"/>
            <a:endCxn id="81" idx="0"/>
          </p:cNvCxnSpPr>
          <p:nvPr/>
        </p:nvCxnSpPr>
        <p:spPr>
          <a:xfrm flipV="1">
            <a:off x="5032387" y="1597360"/>
            <a:ext cx="2690319" cy="1746234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2786DAC-6A81-624E-9CB3-01F5463AA99C}"/>
              </a:ext>
            </a:extLst>
          </p:cNvPr>
          <p:cNvCxnSpPr>
            <a:stCxn id="60" idx="4"/>
            <a:endCxn id="80" idx="0"/>
          </p:cNvCxnSpPr>
          <p:nvPr/>
        </p:nvCxnSpPr>
        <p:spPr>
          <a:xfrm flipV="1">
            <a:off x="5032387" y="2533464"/>
            <a:ext cx="2690319" cy="8101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AD86AD08-1241-3A47-98D9-98A8A05FB527}"/>
              </a:ext>
            </a:extLst>
          </p:cNvPr>
          <p:cNvCxnSpPr>
            <a:stCxn id="60" idx="4"/>
            <a:endCxn id="79" idx="0"/>
          </p:cNvCxnSpPr>
          <p:nvPr/>
        </p:nvCxnSpPr>
        <p:spPr>
          <a:xfrm>
            <a:off x="5032387" y="3343594"/>
            <a:ext cx="2690319" cy="12597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BC18358-48A2-3445-9394-5774E431B0E3}"/>
              </a:ext>
            </a:extLst>
          </p:cNvPr>
          <p:cNvCxnSpPr>
            <a:stCxn id="60" idx="4"/>
            <a:endCxn id="77" idx="0"/>
          </p:cNvCxnSpPr>
          <p:nvPr/>
        </p:nvCxnSpPr>
        <p:spPr>
          <a:xfrm>
            <a:off x="5032387" y="3343594"/>
            <a:ext cx="2707965" cy="1062078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0C4A31-8C53-154F-B5C7-5F0711940272}"/>
              </a:ext>
            </a:extLst>
          </p:cNvPr>
          <p:cNvSpPr txBox="1"/>
          <p:nvPr/>
        </p:nvSpPr>
        <p:spPr>
          <a:xfrm>
            <a:off x="467544" y="1705372"/>
            <a:ext cx="83991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Emprego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223A170-37B3-D44E-AA61-DB7302026F3D}"/>
              </a:ext>
            </a:extLst>
          </p:cNvPr>
          <p:cNvSpPr txBox="1"/>
          <p:nvPr/>
        </p:nvSpPr>
        <p:spPr>
          <a:xfrm>
            <a:off x="496766" y="2455793"/>
            <a:ext cx="61106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DBF53A-B676-D142-A44D-1E41915F2959}"/>
              </a:ext>
            </a:extLst>
          </p:cNvPr>
          <p:cNvSpPr txBox="1"/>
          <p:nvPr/>
        </p:nvSpPr>
        <p:spPr>
          <a:xfrm>
            <a:off x="536209" y="3169258"/>
            <a:ext cx="71365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Casado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68FAC27-8208-464E-8DE8-2C5E701F6FB2}"/>
              </a:ext>
            </a:extLst>
          </p:cNvPr>
          <p:cNvSpPr txBox="1"/>
          <p:nvPr/>
        </p:nvSpPr>
        <p:spPr>
          <a:xfrm>
            <a:off x="565638" y="3939409"/>
            <a:ext cx="58413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04D91E-7F80-6840-B863-FE130EAD98F8}"/>
              </a:ext>
            </a:extLst>
          </p:cNvPr>
          <p:cNvSpPr txBox="1"/>
          <p:nvPr/>
        </p:nvSpPr>
        <p:spPr>
          <a:xfrm>
            <a:off x="4650920" y="143195"/>
            <a:ext cx="1210139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Sólida:  +1</a:t>
            </a:r>
          </a:p>
          <a:p>
            <a:r>
              <a:rPr lang="pt-BR" dirty="0"/>
              <a:t>Pontilhado: -1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75F3B2-B348-A944-935E-2B6EB878BF37}"/>
              </a:ext>
            </a:extLst>
          </p:cNvPr>
          <p:cNvSpPr txBox="1"/>
          <p:nvPr/>
        </p:nvSpPr>
        <p:spPr>
          <a:xfrm>
            <a:off x="3396860" y="1897603"/>
            <a:ext cx="291137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 * 1) + (0 * -1) + (1 * 1) + (0 * -1) = 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7DEF6C3-01E2-CB40-99C9-C957DE80818B}"/>
              </a:ext>
            </a:extLst>
          </p:cNvPr>
          <p:cNvSpPr txBox="1"/>
          <p:nvPr/>
        </p:nvSpPr>
        <p:spPr>
          <a:xfrm>
            <a:off x="3369564" y="3718538"/>
            <a:ext cx="296587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 * -1) + (0 * -1) + (1 * 1) + (0 * 1) =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C5943D8-2534-1B48-9DB1-E40A3BC46C1B}"/>
              </a:ext>
            </a:extLst>
          </p:cNvPr>
          <p:cNvSpPr txBox="1"/>
          <p:nvPr/>
        </p:nvSpPr>
        <p:spPr>
          <a:xfrm>
            <a:off x="4538272" y="2379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D375A24-1D44-FA47-9DB7-024335131E24}"/>
              </a:ext>
            </a:extLst>
          </p:cNvPr>
          <p:cNvSpPr txBox="1"/>
          <p:nvPr/>
        </p:nvSpPr>
        <p:spPr>
          <a:xfrm>
            <a:off x="4529449" y="3109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FA97A8-B7B5-334D-8876-4D8079E4831F}"/>
              </a:ext>
            </a:extLst>
          </p:cNvPr>
          <p:cNvSpPr txBox="1"/>
          <p:nvPr/>
        </p:nvSpPr>
        <p:spPr>
          <a:xfrm>
            <a:off x="7398180" y="966006"/>
            <a:ext cx="133241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 * 1) + (1 * -1)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0E9919E-1B0F-6E49-A1DD-818C6A8D01F6}"/>
              </a:ext>
            </a:extLst>
          </p:cNvPr>
          <p:cNvSpPr txBox="1"/>
          <p:nvPr/>
        </p:nvSpPr>
        <p:spPr>
          <a:xfrm>
            <a:off x="7426858" y="1912687"/>
            <a:ext cx="133241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 * -1) + (1 * 1)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2CAFE8-E589-4B46-A1EF-B5F9FA1978D1}"/>
              </a:ext>
            </a:extLst>
          </p:cNvPr>
          <p:cNvSpPr txBox="1"/>
          <p:nvPr/>
        </p:nvSpPr>
        <p:spPr>
          <a:xfrm>
            <a:off x="7403308" y="2861792"/>
            <a:ext cx="127791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 * 1) + (1 * 1)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76BAE8C-C5A3-4548-B452-2FE2182A92C6}"/>
              </a:ext>
            </a:extLst>
          </p:cNvPr>
          <p:cNvSpPr txBox="1"/>
          <p:nvPr/>
        </p:nvSpPr>
        <p:spPr>
          <a:xfrm>
            <a:off x="7420711" y="3779442"/>
            <a:ext cx="138691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 * -1) + (1 * -1)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600341-9D3A-914C-9259-300020DB604D}"/>
              </a:ext>
            </a:extLst>
          </p:cNvPr>
          <p:cNvSpPr txBox="1"/>
          <p:nvPr/>
        </p:nvSpPr>
        <p:spPr>
          <a:xfrm>
            <a:off x="7879850" y="13273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5543F59-2926-5648-85F9-F4587816B4C1}"/>
              </a:ext>
            </a:extLst>
          </p:cNvPr>
          <p:cNvSpPr txBox="1"/>
          <p:nvPr/>
        </p:nvSpPr>
        <p:spPr>
          <a:xfrm>
            <a:off x="7871889" y="22633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7749866-7EA3-6C41-913A-87EDF4E29FDD}"/>
              </a:ext>
            </a:extLst>
          </p:cNvPr>
          <p:cNvSpPr txBox="1"/>
          <p:nvPr/>
        </p:nvSpPr>
        <p:spPr>
          <a:xfrm>
            <a:off x="7874402" y="320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4523955-4375-364D-AA70-357726C71DCF}"/>
              </a:ext>
            </a:extLst>
          </p:cNvPr>
          <p:cNvSpPr txBox="1"/>
          <p:nvPr/>
        </p:nvSpPr>
        <p:spPr>
          <a:xfrm>
            <a:off x="7824601" y="415922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62B12EE-CCA9-1843-967A-67AB0840E5F7}"/>
              </a:ext>
            </a:extLst>
          </p:cNvPr>
          <p:cNvSpPr txBox="1"/>
          <p:nvPr/>
        </p:nvSpPr>
        <p:spPr>
          <a:xfrm>
            <a:off x="8729019" y="13453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5F11979-3930-D74A-8126-4ABAB581871F}"/>
              </a:ext>
            </a:extLst>
          </p:cNvPr>
          <p:cNvSpPr txBox="1"/>
          <p:nvPr/>
        </p:nvSpPr>
        <p:spPr>
          <a:xfrm>
            <a:off x="8721058" y="22813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9EE213A-6A0C-DB46-91C0-691231B105E5}"/>
              </a:ext>
            </a:extLst>
          </p:cNvPr>
          <p:cNvSpPr txBox="1"/>
          <p:nvPr/>
        </p:nvSpPr>
        <p:spPr>
          <a:xfrm>
            <a:off x="8723571" y="3223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D39D11D-78C7-CA46-B049-C262D97FE75A}"/>
              </a:ext>
            </a:extLst>
          </p:cNvPr>
          <p:cNvSpPr txBox="1"/>
          <p:nvPr/>
        </p:nvSpPr>
        <p:spPr>
          <a:xfrm>
            <a:off x="8726029" y="41996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403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129F-C91F-4221-991F-7F23987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94828"/>
            <a:ext cx="7886700" cy="994172"/>
          </a:xfrm>
        </p:spPr>
        <p:txBody>
          <a:bodyPr/>
          <a:lstStyle/>
          <a:p>
            <a:r>
              <a:rPr lang="pt-BR" dirty="0" err="1"/>
              <a:t>Autoencoders</a:t>
            </a:r>
            <a:r>
              <a:rPr lang="pt-BR" dirty="0"/>
              <a:t> – mais neurônios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7356B67-7DF4-4254-8CB4-80CAEF538E70}"/>
              </a:ext>
            </a:extLst>
          </p:cNvPr>
          <p:cNvSpPr/>
          <p:nvPr/>
        </p:nvSpPr>
        <p:spPr>
          <a:xfrm rot="16200000">
            <a:off x="4376860" y="35113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0B91968-3E90-41A5-8F08-250DA54F5106}"/>
              </a:ext>
            </a:extLst>
          </p:cNvPr>
          <p:cNvSpPr/>
          <p:nvPr/>
        </p:nvSpPr>
        <p:spPr>
          <a:xfrm rot="16200000">
            <a:off x="4376860" y="279955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C7FDF37-4BDD-4A5A-99C0-F250E264F183}"/>
              </a:ext>
            </a:extLst>
          </p:cNvPr>
          <p:cNvSpPr/>
          <p:nvPr/>
        </p:nvSpPr>
        <p:spPr>
          <a:xfrm rot="16200000">
            <a:off x="2548261" y="3474654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16163EC-6A24-408D-98D0-B054CE954DF8}"/>
              </a:ext>
            </a:extLst>
          </p:cNvPr>
          <p:cNvSpPr/>
          <p:nvPr/>
        </p:nvSpPr>
        <p:spPr>
          <a:xfrm rot="16200000">
            <a:off x="2548261" y="2780292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DF29B-8D25-4584-B447-E941C9159560}"/>
              </a:ext>
            </a:extLst>
          </p:cNvPr>
          <p:cNvSpPr/>
          <p:nvPr/>
        </p:nvSpPr>
        <p:spPr>
          <a:xfrm rot="16200000">
            <a:off x="2548261" y="206025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B358F1B-8DF2-4C16-A954-392DBB6DF821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3196333" y="3798690"/>
            <a:ext cx="1180527" cy="3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65D0F69-97B0-4D56-8F50-F7CF92076DFF}"/>
              </a:ext>
            </a:extLst>
          </p:cNvPr>
          <p:cNvCxnSpPr>
            <a:cxnSpLocks/>
            <a:stCxn id="60" idx="0"/>
            <a:endCxn id="63" idx="4"/>
          </p:cNvCxnSpPr>
          <p:nvPr/>
        </p:nvCxnSpPr>
        <p:spPr>
          <a:xfrm flipH="1" flipV="1">
            <a:off x="3196333" y="3104328"/>
            <a:ext cx="1180527" cy="73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10FA2A6-8F9B-471C-8A17-C644F12742F3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H="1" flipV="1">
            <a:off x="3196333" y="2384293"/>
            <a:ext cx="1180527" cy="145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423DC3F-E9B0-4202-9731-02EEA19F6B78}"/>
              </a:ext>
            </a:extLst>
          </p:cNvPr>
          <p:cNvCxnSpPr>
            <a:cxnSpLocks/>
            <a:stCxn id="61" idx="0"/>
            <a:endCxn id="64" idx="4"/>
          </p:cNvCxnSpPr>
          <p:nvPr/>
        </p:nvCxnSpPr>
        <p:spPr>
          <a:xfrm flipH="1" flipV="1">
            <a:off x="3196333" y="2384293"/>
            <a:ext cx="1180527" cy="73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1C38BEE2-9A55-41F9-82D9-06F2F5D80422}"/>
              </a:ext>
            </a:extLst>
          </p:cNvPr>
          <p:cNvCxnSpPr>
            <a:cxnSpLocks/>
            <a:stCxn id="61" idx="0"/>
            <a:endCxn id="63" idx="4"/>
          </p:cNvCxnSpPr>
          <p:nvPr/>
        </p:nvCxnSpPr>
        <p:spPr>
          <a:xfrm flipH="1" flipV="1">
            <a:off x="3196333" y="3104328"/>
            <a:ext cx="1180527" cy="1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8DA2C63-D020-4A87-B828-E0226AE3F36E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H="1">
            <a:off x="3196333" y="3123587"/>
            <a:ext cx="1180527" cy="67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61">
            <a:extLst>
              <a:ext uri="{FF2B5EF4-FFF2-40B4-BE49-F238E27FC236}">
                <a16:creationId xmlns:a16="http://schemas.microsoft.com/office/drawing/2014/main" id="{1CA77A89-E714-4747-936D-B5C4261A9E37}"/>
              </a:ext>
            </a:extLst>
          </p:cNvPr>
          <p:cNvSpPr/>
          <p:nvPr/>
        </p:nvSpPr>
        <p:spPr>
          <a:xfrm rot="16200000">
            <a:off x="6156176" y="3478598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8" name="Elipse 62">
            <a:extLst>
              <a:ext uri="{FF2B5EF4-FFF2-40B4-BE49-F238E27FC236}">
                <a16:creationId xmlns:a16="http://schemas.microsoft.com/office/drawing/2014/main" id="{4A0DA759-926E-EE42-B499-971833650138}"/>
              </a:ext>
            </a:extLst>
          </p:cNvPr>
          <p:cNvSpPr/>
          <p:nvPr/>
        </p:nvSpPr>
        <p:spPr>
          <a:xfrm rot="16200000">
            <a:off x="6156176" y="2778088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9" name="Elipse 63">
            <a:extLst>
              <a:ext uri="{FF2B5EF4-FFF2-40B4-BE49-F238E27FC236}">
                <a16:creationId xmlns:a16="http://schemas.microsoft.com/office/drawing/2014/main" id="{07B27DE0-62A1-D641-9063-9F9066A3041A}"/>
              </a:ext>
            </a:extLst>
          </p:cNvPr>
          <p:cNvSpPr/>
          <p:nvPr/>
        </p:nvSpPr>
        <p:spPr>
          <a:xfrm rot="16200000">
            <a:off x="6156176" y="2064624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8D18F06-A158-6243-A0F6-E82CC912D60D}"/>
              </a:ext>
            </a:extLst>
          </p:cNvPr>
          <p:cNvCxnSpPr>
            <a:stCxn id="61" idx="4"/>
            <a:endCxn id="79" idx="0"/>
          </p:cNvCxnSpPr>
          <p:nvPr/>
        </p:nvCxnSpPr>
        <p:spPr>
          <a:xfrm flipV="1">
            <a:off x="5024932" y="2388660"/>
            <a:ext cx="1131244" cy="73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4119B78-FBDE-244C-BEC7-80ABC6CFE089}"/>
              </a:ext>
            </a:extLst>
          </p:cNvPr>
          <p:cNvCxnSpPr>
            <a:stCxn id="61" idx="4"/>
            <a:endCxn id="78" idx="0"/>
          </p:cNvCxnSpPr>
          <p:nvPr/>
        </p:nvCxnSpPr>
        <p:spPr>
          <a:xfrm flipV="1">
            <a:off x="5024932" y="3102124"/>
            <a:ext cx="1131244" cy="2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01F0A5-DE15-B744-A4D4-882FB2E027E6}"/>
              </a:ext>
            </a:extLst>
          </p:cNvPr>
          <p:cNvCxnSpPr>
            <a:cxnSpLocks/>
            <a:stCxn id="61" idx="4"/>
            <a:endCxn id="77" idx="0"/>
          </p:cNvCxnSpPr>
          <p:nvPr/>
        </p:nvCxnSpPr>
        <p:spPr>
          <a:xfrm>
            <a:off x="5024932" y="3123587"/>
            <a:ext cx="1131244" cy="67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AD86AD08-1241-3A47-98D9-98A8A05FB527}"/>
              </a:ext>
            </a:extLst>
          </p:cNvPr>
          <p:cNvCxnSpPr>
            <a:stCxn id="60" idx="4"/>
            <a:endCxn id="79" idx="0"/>
          </p:cNvCxnSpPr>
          <p:nvPr/>
        </p:nvCxnSpPr>
        <p:spPr>
          <a:xfrm flipV="1">
            <a:off x="5024932" y="2388660"/>
            <a:ext cx="1131244" cy="144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CEC387E1-B9AC-B140-95EC-71035D5D2E68}"/>
              </a:ext>
            </a:extLst>
          </p:cNvPr>
          <p:cNvCxnSpPr>
            <a:stCxn id="60" idx="4"/>
            <a:endCxn id="78" idx="0"/>
          </p:cNvCxnSpPr>
          <p:nvPr/>
        </p:nvCxnSpPr>
        <p:spPr>
          <a:xfrm flipV="1">
            <a:off x="5024932" y="3102124"/>
            <a:ext cx="1131244" cy="73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BC18358-48A2-3445-9394-5774E431B0E3}"/>
              </a:ext>
            </a:extLst>
          </p:cNvPr>
          <p:cNvCxnSpPr>
            <a:stCxn id="60" idx="4"/>
            <a:endCxn id="77" idx="0"/>
          </p:cNvCxnSpPr>
          <p:nvPr/>
        </p:nvCxnSpPr>
        <p:spPr>
          <a:xfrm flipV="1">
            <a:off x="5024932" y="3802634"/>
            <a:ext cx="1131244" cy="3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60">
            <a:extLst>
              <a:ext uri="{FF2B5EF4-FFF2-40B4-BE49-F238E27FC236}">
                <a16:creationId xmlns:a16="http://schemas.microsoft.com/office/drawing/2014/main" id="{2127E50B-76B6-8E40-A633-44A1518877C9}"/>
              </a:ext>
            </a:extLst>
          </p:cNvPr>
          <p:cNvSpPr/>
          <p:nvPr/>
        </p:nvSpPr>
        <p:spPr>
          <a:xfrm rot="16200000">
            <a:off x="4376860" y="208561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41" name="Elipse 60">
            <a:extLst>
              <a:ext uri="{FF2B5EF4-FFF2-40B4-BE49-F238E27FC236}">
                <a16:creationId xmlns:a16="http://schemas.microsoft.com/office/drawing/2014/main" id="{56B2B342-0F24-A741-8271-4F9CF1109AFA}"/>
              </a:ext>
            </a:extLst>
          </p:cNvPr>
          <p:cNvSpPr/>
          <p:nvPr/>
        </p:nvSpPr>
        <p:spPr>
          <a:xfrm rot="16200000">
            <a:off x="4393138" y="422565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49" name="Elipse 60">
            <a:extLst>
              <a:ext uri="{FF2B5EF4-FFF2-40B4-BE49-F238E27FC236}">
                <a16:creationId xmlns:a16="http://schemas.microsoft.com/office/drawing/2014/main" id="{3CC10CEB-FE11-A046-BE48-3D48DB51FABD}"/>
              </a:ext>
            </a:extLst>
          </p:cNvPr>
          <p:cNvSpPr/>
          <p:nvPr/>
        </p:nvSpPr>
        <p:spPr>
          <a:xfrm rot="16200000">
            <a:off x="4376860" y="13560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A9BB5A4-B0A1-2645-ABFC-C5301BE4A67E}"/>
              </a:ext>
            </a:extLst>
          </p:cNvPr>
          <p:cNvCxnSpPr>
            <a:stCxn id="64" idx="4"/>
            <a:endCxn id="49" idx="0"/>
          </p:cNvCxnSpPr>
          <p:nvPr/>
        </p:nvCxnSpPr>
        <p:spPr>
          <a:xfrm flipV="1">
            <a:off x="3196333" y="1680132"/>
            <a:ext cx="1180527" cy="70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FDE726E-0AE2-624C-8106-04055B4B03F8}"/>
              </a:ext>
            </a:extLst>
          </p:cNvPr>
          <p:cNvCxnSpPr>
            <a:stCxn id="64" idx="4"/>
            <a:endCxn id="40" idx="0"/>
          </p:cNvCxnSpPr>
          <p:nvPr/>
        </p:nvCxnSpPr>
        <p:spPr>
          <a:xfrm>
            <a:off x="3196333" y="2384293"/>
            <a:ext cx="1180527" cy="2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7706D16-A1DA-E147-8C25-C5BECE917BE3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3196333" y="2384293"/>
            <a:ext cx="1196805" cy="216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5E389AA-FBE5-AE49-AB27-B70B4B5210E5}"/>
              </a:ext>
            </a:extLst>
          </p:cNvPr>
          <p:cNvCxnSpPr>
            <a:stCxn id="63" idx="4"/>
            <a:endCxn id="49" idx="0"/>
          </p:cNvCxnSpPr>
          <p:nvPr/>
        </p:nvCxnSpPr>
        <p:spPr>
          <a:xfrm flipV="1">
            <a:off x="3196333" y="1680132"/>
            <a:ext cx="1180527" cy="142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C3EC753-ACB7-794F-ADCB-890F779263DF}"/>
              </a:ext>
            </a:extLst>
          </p:cNvPr>
          <p:cNvCxnSpPr>
            <a:stCxn id="63" idx="4"/>
            <a:endCxn id="40" idx="0"/>
          </p:cNvCxnSpPr>
          <p:nvPr/>
        </p:nvCxnSpPr>
        <p:spPr>
          <a:xfrm flipV="1">
            <a:off x="3196333" y="2409647"/>
            <a:ext cx="1180527" cy="69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C4FDDDC-E8DF-FE41-AAC2-460971A777D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>
            <a:off x="3196333" y="3104328"/>
            <a:ext cx="1196805" cy="14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AF34458-2A95-CA47-93F9-81FF9E9AEB1F}"/>
              </a:ext>
            </a:extLst>
          </p:cNvPr>
          <p:cNvCxnSpPr>
            <a:stCxn id="62" idx="4"/>
            <a:endCxn id="49" idx="0"/>
          </p:cNvCxnSpPr>
          <p:nvPr/>
        </p:nvCxnSpPr>
        <p:spPr>
          <a:xfrm flipV="1">
            <a:off x="3196333" y="1680132"/>
            <a:ext cx="1180527" cy="211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2CDF70F-8FDC-964C-A5E9-CF0D345C0594}"/>
              </a:ext>
            </a:extLst>
          </p:cNvPr>
          <p:cNvCxnSpPr>
            <a:stCxn id="62" idx="4"/>
            <a:endCxn id="40" idx="0"/>
          </p:cNvCxnSpPr>
          <p:nvPr/>
        </p:nvCxnSpPr>
        <p:spPr>
          <a:xfrm flipV="1">
            <a:off x="3196333" y="2409647"/>
            <a:ext cx="1180527" cy="138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F02EDF73-9EFE-214A-BC85-1BDEC7D46EA3}"/>
              </a:ext>
            </a:extLst>
          </p:cNvPr>
          <p:cNvCxnSpPr>
            <a:stCxn id="62" idx="4"/>
            <a:endCxn id="41" idx="0"/>
          </p:cNvCxnSpPr>
          <p:nvPr/>
        </p:nvCxnSpPr>
        <p:spPr>
          <a:xfrm>
            <a:off x="3196333" y="3798690"/>
            <a:ext cx="1196805" cy="75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3FCC1E-0C7A-9144-BDFD-298D1822AA59}"/>
              </a:ext>
            </a:extLst>
          </p:cNvPr>
          <p:cNvCxnSpPr>
            <a:stCxn id="49" idx="4"/>
            <a:endCxn id="79" idx="0"/>
          </p:cNvCxnSpPr>
          <p:nvPr/>
        </p:nvCxnSpPr>
        <p:spPr>
          <a:xfrm>
            <a:off x="5024932" y="1680132"/>
            <a:ext cx="1131244" cy="70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323BBF1-D42F-4A4A-A789-6EC830A111DB}"/>
              </a:ext>
            </a:extLst>
          </p:cNvPr>
          <p:cNvCxnSpPr>
            <a:stCxn id="40" idx="4"/>
            <a:endCxn id="79" idx="0"/>
          </p:cNvCxnSpPr>
          <p:nvPr/>
        </p:nvCxnSpPr>
        <p:spPr>
          <a:xfrm flipV="1">
            <a:off x="5024932" y="2388660"/>
            <a:ext cx="1131244" cy="2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1745AC3C-8F3C-494D-8FB9-C1746ED65000}"/>
              </a:ext>
            </a:extLst>
          </p:cNvPr>
          <p:cNvCxnSpPr>
            <a:cxnSpLocks/>
            <a:stCxn id="41" idx="4"/>
            <a:endCxn id="77" idx="0"/>
          </p:cNvCxnSpPr>
          <p:nvPr/>
        </p:nvCxnSpPr>
        <p:spPr>
          <a:xfrm flipV="1">
            <a:off x="5041210" y="3802634"/>
            <a:ext cx="1114966" cy="74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3EAAA1CF-E2C8-8E40-86D2-7A92B9800AAB}"/>
              </a:ext>
            </a:extLst>
          </p:cNvPr>
          <p:cNvCxnSpPr>
            <a:stCxn id="41" idx="4"/>
            <a:endCxn id="78" idx="0"/>
          </p:cNvCxnSpPr>
          <p:nvPr/>
        </p:nvCxnSpPr>
        <p:spPr>
          <a:xfrm flipV="1">
            <a:off x="5041210" y="3102124"/>
            <a:ext cx="1114966" cy="144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ECAFB635-D830-4D43-AE4F-D6AD29518960}"/>
              </a:ext>
            </a:extLst>
          </p:cNvPr>
          <p:cNvCxnSpPr>
            <a:stCxn id="41" idx="4"/>
            <a:endCxn id="79" idx="0"/>
          </p:cNvCxnSpPr>
          <p:nvPr/>
        </p:nvCxnSpPr>
        <p:spPr>
          <a:xfrm flipV="1">
            <a:off x="5041210" y="2388660"/>
            <a:ext cx="1114966" cy="216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A30422B-08DD-0F44-804E-7F992872C828}"/>
              </a:ext>
            </a:extLst>
          </p:cNvPr>
          <p:cNvCxnSpPr>
            <a:stCxn id="49" idx="4"/>
            <a:endCxn id="78" idx="0"/>
          </p:cNvCxnSpPr>
          <p:nvPr/>
        </p:nvCxnSpPr>
        <p:spPr>
          <a:xfrm>
            <a:off x="5024932" y="1680132"/>
            <a:ext cx="1131244" cy="142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5BB8934F-DF2C-8148-90C4-214EA4069C4A}"/>
              </a:ext>
            </a:extLst>
          </p:cNvPr>
          <p:cNvCxnSpPr>
            <a:stCxn id="49" idx="4"/>
            <a:endCxn id="77" idx="0"/>
          </p:cNvCxnSpPr>
          <p:nvPr/>
        </p:nvCxnSpPr>
        <p:spPr>
          <a:xfrm>
            <a:off x="5024932" y="1680132"/>
            <a:ext cx="1131244" cy="212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AA1C2CC0-63AA-1940-9035-29A7EE5355EE}"/>
              </a:ext>
            </a:extLst>
          </p:cNvPr>
          <p:cNvCxnSpPr>
            <a:stCxn id="40" idx="4"/>
            <a:endCxn id="78" idx="0"/>
          </p:cNvCxnSpPr>
          <p:nvPr/>
        </p:nvCxnSpPr>
        <p:spPr>
          <a:xfrm>
            <a:off x="5024932" y="2409647"/>
            <a:ext cx="1131244" cy="69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3DEDBD0-279E-8A48-BEC3-B97F195A3BEE}"/>
              </a:ext>
            </a:extLst>
          </p:cNvPr>
          <p:cNvCxnSpPr>
            <a:stCxn id="40" idx="4"/>
            <a:endCxn id="77" idx="0"/>
          </p:cNvCxnSpPr>
          <p:nvPr/>
        </p:nvCxnSpPr>
        <p:spPr>
          <a:xfrm>
            <a:off x="5024932" y="2409647"/>
            <a:ext cx="1131244" cy="139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51626-7D5C-A14C-8C03-CEFAD85A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Sparse</a:t>
            </a:r>
            <a:r>
              <a:rPr lang="pt-BR" dirty="0"/>
              <a:t> </a:t>
            </a:r>
            <a:r>
              <a:rPr lang="pt-BR" dirty="0" err="1"/>
              <a:t>autoencoder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3C434-F6B2-C645-9C49-A8782E2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dos mais populares</a:t>
            </a:r>
          </a:p>
          <a:p>
            <a:r>
              <a:rPr lang="pt-BR" dirty="0"/>
              <a:t>Usa uma técnica de regularização para prevenir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dirty="0"/>
              <a:t>Não usa todos os neurônios da camada oculta (valores pequenos)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D7D96B-4E3E-584F-B1A9-8249BBC4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748049"/>
            <a:ext cx="2520280" cy="25202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9ECA88D-E72A-5C4A-9097-EF312B89C21B}"/>
              </a:ext>
            </a:extLst>
          </p:cNvPr>
          <p:cNvSpPr/>
          <p:nvPr/>
        </p:nvSpPr>
        <p:spPr>
          <a:xfrm>
            <a:off x="4086083" y="2748049"/>
            <a:ext cx="469491" cy="4694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04CB5A-811B-BA46-96B9-91193786CE7A}"/>
              </a:ext>
            </a:extLst>
          </p:cNvPr>
          <p:cNvSpPr/>
          <p:nvPr/>
        </p:nvSpPr>
        <p:spPr>
          <a:xfrm>
            <a:off x="4086084" y="4798838"/>
            <a:ext cx="469491" cy="4694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FE986-E492-5F42-9406-DCC7291B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Denoising</a:t>
            </a:r>
            <a:r>
              <a:rPr lang="pt-BR" dirty="0"/>
              <a:t> </a:t>
            </a:r>
            <a:r>
              <a:rPr lang="pt-BR" dirty="0" err="1"/>
              <a:t>autoencoder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54EDC-3FA8-5E49-95E3-E3533E16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 os valores da camada de entrada, alterando alguns neurônios para o valor zero</a:t>
            </a:r>
          </a:p>
          <a:p>
            <a:r>
              <a:rPr lang="pt-BR" dirty="0"/>
              <a:t>Quando os pesos são atualizados, a camada de saída é comparada com os valores originais para obter o valor do erro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FBF6C2-1B8F-6049-9151-329B3A21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620" y="2863265"/>
            <a:ext cx="1922760" cy="2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D3522-D471-8347-B84B-D0AF2C37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Contractive</a:t>
            </a:r>
            <a:r>
              <a:rPr lang="pt-BR" dirty="0"/>
              <a:t> </a:t>
            </a:r>
            <a:r>
              <a:rPr lang="pt-BR" dirty="0" err="1"/>
              <a:t>autoencoder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957BC-0149-AB4C-98C0-FB7EC8B5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 uma função de penalidade quando os pesos são atualizados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F26614D-C7C2-834A-97F3-A297B6E4538D}"/>
              </a:ext>
            </a:extLst>
          </p:cNvPr>
          <p:cNvGrpSpPr/>
          <p:nvPr/>
        </p:nvGrpSpPr>
        <p:grpSpPr>
          <a:xfrm>
            <a:off x="2339752" y="2065412"/>
            <a:ext cx="4255987" cy="3517628"/>
            <a:chOff x="2548261" y="1356096"/>
            <a:chExt cx="4255987" cy="3517628"/>
          </a:xfrm>
        </p:grpSpPr>
        <p:sp>
          <p:nvSpPr>
            <p:cNvPr id="4" name="Elipse 59">
              <a:extLst>
                <a:ext uri="{FF2B5EF4-FFF2-40B4-BE49-F238E27FC236}">
                  <a16:creationId xmlns:a16="http://schemas.microsoft.com/office/drawing/2014/main" id="{038A0C7E-D382-374B-A306-52168C80C46C}"/>
                </a:ext>
              </a:extLst>
            </p:cNvPr>
            <p:cNvSpPr/>
            <p:nvPr/>
          </p:nvSpPr>
          <p:spPr>
            <a:xfrm rot="16200000">
              <a:off x="4376860" y="3511396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" name="Elipse 60">
              <a:extLst>
                <a:ext uri="{FF2B5EF4-FFF2-40B4-BE49-F238E27FC236}">
                  <a16:creationId xmlns:a16="http://schemas.microsoft.com/office/drawing/2014/main" id="{A7C9C81E-DE0D-CC47-A181-987F8A02574D}"/>
                </a:ext>
              </a:extLst>
            </p:cNvPr>
            <p:cNvSpPr/>
            <p:nvPr/>
          </p:nvSpPr>
          <p:spPr>
            <a:xfrm rot="16200000">
              <a:off x="4376860" y="2799551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" name="Elipse 61">
              <a:extLst>
                <a:ext uri="{FF2B5EF4-FFF2-40B4-BE49-F238E27FC236}">
                  <a16:creationId xmlns:a16="http://schemas.microsoft.com/office/drawing/2014/main" id="{C9BC1CAE-0E8A-6B4B-811D-B7FB01BFEB26}"/>
                </a:ext>
              </a:extLst>
            </p:cNvPr>
            <p:cNvSpPr/>
            <p:nvPr/>
          </p:nvSpPr>
          <p:spPr>
            <a:xfrm rot="16200000">
              <a:off x="2548261" y="3474654"/>
              <a:ext cx="648072" cy="6480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7" name="Elipse 62">
              <a:extLst>
                <a:ext uri="{FF2B5EF4-FFF2-40B4-BE49-F238E27FC236}">
                  <a16:creationId xmlns:a16="http://schemas.microsoft.com/office/drawing/2014/main" id="{7879A4A6-68AB-C34D-8667-73527128245D}"/>
                </a:ext>
              </a:extLst>
            </p:cNvPr>
            <p:cNvSpPr/>
            <p:nvPr/>
          </p:nvSpPr>
          <p:spPr>
            <a:xfrm rot="16200000">
              <a:off x="2548261" y="2780292"/>
              <a:ext cx="648072" cy="6480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8" name="Elipse 63">
              <a:extLst>
                <a:ext uri="{FF2B5EF4-FFF2-40B4-BE49-F238E27FC236}">
                  <a16:creationId xmlns:a16="http://schemas.microsoft.com/office/drawing/2014/main" id="{C4CC6F09-5620-C246-BA49-F140F61B23FF}"/>
                </a:ext>
              </a:extLst>
            </p:cNvPr>
            <p:cNvSpPr/>
            <p:nvPr/>
          </p:nvSpPr>
          <p:spPr>
            <a:xfrm rot="16200000">
              <a:off x="2548261" y="2060257"/>
              <a:ext cx="648072" cy="6480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cxnSp>
          <p:nvCxnSpPr>
            <p:cNvPr id="9" name="Conector reto 66">
              <a:extLst>
                <a:ext uri="{FF2B5EF4-FFF2-40B4-BE49-F238E27FC236}">
                  <a16:creationId xmlns:a16="http://schemas.microsoft.com/office/drawing/2014/main" id="{A7C12DBA-04FC-E14A-9D79-7189DD596A85}"/>
                </a:ext>
              </a:extLst>
            </p:cNvPr>
            <p:cNvCxnSpPr>
              <a:cxnSpLocks/>
              <a:stCxn id="4" idx="0"/>
              <a:endCxn id="6" idx="4"/>
            </p:cNvCxnSpPr>
            <p:nvPr/>
          </p:nvCxnSpPr>
          <p:spPr>
            <a:xfrm flipH="1" flipV="1">
              <a:off x="3196333" y="3798690"/>
              <a:ext cx="1180527" cy="36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67">
              <a:extLst>
                <a:ext uri="{FF2B5EF4-FFF2-40B4-BE49-F238E27FC236}">
                  <a16:creationId xmlns:a16="http://schemas.microsoft.com/office/drawing/2014/main" id="{6FCBBF1A-BCE4-514A-854E-ADE1B8DBA94E}"/>
                </a:ext>
              </a:extLst>
            </p:cNvPr>
            <p:cNvCxnSpPr>
              <a:cxnSpLocks/>
              <a:stCxn id="4" idx="0"/>
              <a:endCxn id="7" idx="4"/>
            </p:cNvCxnSpPr>
            <p:nvPr/>
          </p:nvCxnSpPr>
          <p:spPr>
            <a:xfrm flipH="1" flipV="1">
              <a:off x="3196333" y="3104328"/>
              <a:ext cx="1180527" cy="731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68">
              <a:extLst>
                <a:ext uri="{FF2B5EF4-FFF2-40B4-BE49-F238E27FC236}">
                  <a16:creationId xmlns:a16="http://schemas.microsoft.com/office/drawing/2014/main" id="{B7C33894-9E90-2344-9EFD-B2A9FDD8D821}"/>
                </a:ext>
              </a:extLst>
            </p:cNvPr>
            <p:cNvCxnSpPr>
              <a:cxnSpLocks/>
              <a:stCxn id="4" idx="0"/>
              <a:endCxn id="8" idx="4"/>
            </p:cNvCxnSpPr>
            <p:nvPr/>
          </p:nvCxnSpPr>
          <p:spPr>
            <a:xfrm flipH="1" flipV="1">
              <a:off x="3196333" y="2384293"/>
              <a:ext cx="1180527" cy="1451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73">
              <a:extLst>
                <a:ext uri="{FF2B5EF4-FFF2-40B4-BE49-F238E27FC236}">
                  <a16:creationId xmlns:a16="http://schemas.microsoft.com/office/drawing/2014/main" id="{43B66C3A-9225-7C42-986D-71D277460E6D}"/>
                </a:ext>
              </a:extLst>
            </p:cNvPr>
            <p:cNvCxnSpPr>
              <a:cxnSpLocks/>
              <a:stCxn id="5" idx="0"/>
              <a:endCxn id="8" idx="4"/>
            </p:cNvCxnSpPr>
            <p:nvPr/>
          </p:nvCxnSpPr>
          <p:spPr>
            <a:xfrm flipH="1" flipV="1">
              <a:off x="3196333" y="2384293"/>
              <a:ext cx="1180527" cy="739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74">
              <a:extLst>
                <a:ext uri="{FF2B5EF4-FFF2-40B4-BE49-F238E27FC236}">
                  <a16:creationId xmlns:a16="http://schemas.microsoft.com/office/drawing/2014/main" id="{7D19BC43-50F4-8D43-BC48-164A7529FD16}"/>
                </a:ext>
              </a:extLst>
            </p:cNvPr>
            <p:cNvCxnSpPr>
              <a:cxnSpLocks/>
              <a:stCxn id="5" idx="0"/>
              <a:endCxn id="7" idx="4"/>
            </p:cNvCxnSpPr>
            <p:nvPr/>
          </p:nvCxnSpPr>
          <p:spPr>
            <a:xfrm flipH="1" flipV="1">
              <a:off x="3196333" y="3104328"/>
              <a:ext cx="1180527" cy="19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75">
              <a:extLst>
                <a:ext uri="{FF2B5EF4-FFF2-40B4-BE49-F238E27FC236}">
                  <a16:creationId xmlns:a16="http://schemas.microsoft.com/office/drawing/2014/main" id="{24465962-4FD1-9E4A-BE1E-38311515EF6B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>
              <a:off x="3196333" y="3123587"/>
              <a:ext cx="1180527" cy="675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61">
              <a:extLst>
                <a:ext uri="{FF2B5EF4-FFF2-40B4-BE49-F238E27FC236}">
                  <a16:creationId xmlns:a16="http://schemas.microsoft.com/office/drawing/2014/main" id="{018DBD6C-FE0E-BC40-BDDF-5CEE2CA2169B}"/>
                </a:ext>
              </a:extLst>
            </p:cNvPr>
            <p:cNvSpPr/>
            <p:nvPr/>
          </p:nvSpPr>
          <p:spPr>
            <a:xfrm rot="16200000">
              <a:off x="6156176" y="3478598"/>
              <a:ext cx="648072" cy="6480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16" name="Elipse 62">
              <a:extLst>
                <a:ext uri="{FF2B5EF4-FFF2-40B4-BE49-F238E27FC236}">
                  <a16:creationId xmlns:a16="http://schemas.microsoft.com/office/drawing/2014/main" id="{E31D1B73-BD42-1444-8590-87FBBC3D61C1}"/>
                </a:ext>
              </a:extLst>
            </p:cNvPr>
            <p:cNvSpPr/>
            <p:nvPr/>
          </p:nvSpPr>
          <p:spPr>
            <a:xfrm rot="16200000">
              <a:off x="6156176" y="2778088"/>
              <a:ext cx="648072" cy="6480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17" name="Elipse 63">
              <a:extLst>
                <a:ext uri="{FF2B5EF4-FFF2-40B4-BE49-F238E27FC236}">
                  <a16:creationId xmlns:a16="http://schemas.microsoft.com/office/drawing/2014/main" id="{31EC4489-D75F-6A44-A994-E7CD53879E28}"/>
                </a:ext>
              </a:extLst>
            </p:cNvPr>
            <p:cNvSpPr/>
            <p:nvPr/>
          </p:nvSpPr>
          <p:spPr>
            <a:xfrm rot="16200000">
              <a:off x="6156176" y="2064624"/>
              <a:ext cx="648072" cy="6480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CF2E0D8-8A63-9C40-904F-EF573E1668E6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 flipV="1">
              <a:off x="5024932" y="2388660"/>
              <a:ext cx="1131244" cy="73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E541FA1-F194-804C-83C5-6E29F752E08E}"/>
                </a:ext>
              </a:extLst>
            </p:cNvPr>
            <p:cNvCxnSpPr>
              <a:stCxn id="5" idx="4"/>
              <a:endCxn id="16" idx="0"/>
            </p:cNvCxnSpPr>
            <p:nvPr/>
          </p:nvCxnSpPr>
          <p:spPr>
            <a:xfrm flipV="1">
              <a:off x="5024932" y="3102124"/>
              <a:ext cx="1131244" cy="2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D921B78-20C1-D14B-975A-3B4D608ECD53}"/>
                </a:ext>
              </a:extLst>
            </p:cNvPr>
            <p:cNvCxnSpPr>
              <a:cxnSpLocks/>
              <a:stCxn id="5" idx="4"/>
              <a:endCxn id="15" idx="0"/>
            </p:cNvCxnSpPr>
            <p:nvPr/>
          </p:nvCxnSpPr>
          <p:spPr>
            <a:xfrm>
              <a:off x="5024932" y="3123587"/>
              <a:ext cx="1131244" cy="679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1EAC58C8-FA05-5040-8893-971292225107}"/>
                </a:ext>
              </a:extLst>
            </p:cNvPr>
            <p:cNvCxnSpPr>
              <a:stCxn id="4" idx="4"/>
              <a:endCxn id="17" idx="0"/>
            </p:cNvCxnSpPr>
            <p:nvPr/>
          </p:nvCxnSpPr>
          <p:spPr>
            <a:xfrm flipV="1">
              <a:off x="5024932" y="2388660"/>
              <a:ext cx="1131244" cy="1446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BA54053-CF17-9640-B525-31AD9B0F9F6E}"/>
                </a:ext>
              </a:extLst>
            </p:cNvPr>
            <p:cNvCxnSpPr>
              <a:stCxn id="4" idx="4"/>
              <a:endCxn id="16" idx="0"/>
            </p:cNvCxnSpPr>
            <p:nvPr/>
          </p:nvCxnSpPr>
          <p:spPr>
            <a:xfrm flipV="1">
              <a:off x="5024932" y="3102124"/>
              <a:ext cx="1131244" cy="733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E70571E-8AF0-D94C-82A9-20BA2A0B003D}"/>
                </a:ext>
              </a:extLst>
            </p:cNvPr>
            <p:cNvCxnSpPr>
              <a:stCxn id="4" idx="4"/>
              <a:endCxn id="15" idx="0"/>
            </p:cNvCxnSpPr>
            <p:nvPr/>
          </p:nvCxnSpPr>
          <p:spPr>
            <a:xfrm flipV="1">
              <a:off x="5024932" y="3802634"/>
              <a:ext cx="1131244" cy="32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60">
              <a:extLst>
                <a:ext uri="{FF2B5EF4-FFF2-40B4-BE49-F238E27FC236}">
                  <a16:creationId xmlns:a16="http://schemas.microsoft.com/office/drawing/2014/main" id="{836FE687-1501-1D40-9B23-6B0566A75357}"/>
                </a:ext>
              </a:extLst>
            </p:cNvPr>
            <p:cNvSpPr/>
            <p:nvPr/>
          </p:nvSpPr>
          <p:spPr>
            <a:xfrm rot="16200000">
              <a:off x="4376860" y="2085611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25" name="Elipse 60">
              <a:extLst>
                <a:ext uri="{FF2B5EF4-FFF2-40B4-BE49-F238E27FC236}">
                  <a16:creationId xmlns:a16="http://schemas.microsoft.com/office/drawing/2014/main" id="{AC8D3FE8-6829-EA4C-9AE9-F6BAE22936F1}"/>
                </a:ext>
              </a:extLst>
            </p:cNvPr>
            <p:cNvSpPr/>
            <p:nvPr/>
          </p:nvSpPr>
          <p:spPr>
            <a:xfrm rot="16200000">
              <a:off x="4393138" y="4225652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26" name="Elipse 60">
              <a:extLst>
                <a:ext uri="{FF2B5EF4-FFF2-40B4-BE49-F238E27FC236}">
                  <a16:creationId xmlns:a16="http://schemas.microsoft.com/office/drawing/2014/main" id="{36DDC436-CDCD-A747-B800-AF590E211AFB}"/>
                </a:ext>
              </a:extLst>
            </p:cNvPr>
            <p:cNvSpPr/>
            <p:nvPr/>
          </p:nvSpPr>
          <p:spPr>
            <a:xfrm rot="16200000">
              <a:off x="4376860" y="1356096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2435F2F-1686-A449-A720-608871B838F0}"/>
                </a:ext>
              </a:extLst>
            </p:cNvPr>
            <p:cNvCxnSpPr>
              <a:stCxn id="8" idx="4"/>
              <a:endCxn id="26" idx="0"/>
            </p:cNvCxnSpPr>
            <p:nvPr/>
          </p:nvCxnSpPr>
          <p:spPr>
            <a:xfrm flipV="1">
              <a:off x="3196333" y="1680132"/>
              <a:ext cx="1180527" cy="704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3EB2A8F-FA04-474A-9CD0-DC0AD36EE1E9}"/>
                </a:ext>
              </a:extLst>
            </p:cNvPr>
            <p:cNvCxnSpPr>
              <a:stCxn id="8" idx="4"/>
              <a:endCxn id="24" idx="0"/>
            </p:cNvCxnSpPr>
            <p:nvPr/>
          </p:nvCxnSpPr>
          <p:spPr>
            <a:xfrm>
              <a:off x="3196333" y="2384293"/>
              <a:ext cx="1180527" cy="25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E5650FF-9CEA-7844-AF4C-AB06C9B7D3C0}"/>
                </a:ext>
              </a:extLst>
            </p:cNvPr>
            <p:cNvCxnSpPr>
              <a:cxnSpLocks/>
              <a:stCxn id="8" idx="4"/>
              <a:endCxn id="25" idx="0"/>
            </p:cNvCxnSpPr>
            <p:nvPr/>
          </p:nvCxnSpPr>
          <p:spPr>
            <a:xfrm>
              <a:off x="3196333" y="2384293"/>
              <a:ext cx="1196805" cy="216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EC9B34B5-FBF6-2E45-B66A-5F206A519A41}"/>
                </a:ext>
              </a:extLst>
            </p:cNvPr>
            <p:cNvCxnSpPr>
              <a:stCxn id="7" idx="4"/>
              <a:endCxn id="26" idx="0"/>
            </p:cNvCxnSpPr>
            <p:nvPr/>
          </p:nvCxnSpPr>
          <p:spPr>
            <a:xfrm flipV="1">
              <a:off x="3196333" y="1680132"/>
              <a:ext cx="1180527" cy="142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30EEE3-9790-E149-88B1-FC573397647A}"/>
                </a:ext>
              </a:extLst>
            </p:cNvPr>
            <p:cNvCxnSpPr>
              <a:stCxn id="7" idx="4"/>
              <a:endCxn id="24" idx="0"/>
            </p:cNvCxnSpPr>
            <p:nvPr/>
          </p:nvCxnSpPr>
          <p:spPr>
            <a:xfrm flipV="1">
              <a:off x="3196333" y="2409647"/>
              <a:ext cx="1180527" cy="694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44F9D43A-8B48-DC46-A09E-93CB85FB5FAC}"/>
                </a:ext>
              </a:extLst>
            </p:cNvPr>
            <p:cNvCxnSpPr>
              <a:cxnSpLocks/>
              <a:stCxn id="7" idx="4"/>
              <a:endCxn id="25" idx="0"/>
            </p:cNvCxnSpPr>
            <p:nvPr/>
          </p:nvCxnSpPr>
          <p:spPr>
            <a:xfrm>
              <a:off x="3196333" y="3104328"/>
              <a:ext cx="1196805" cy="1445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49910A5-EB2D-A74C-8899-4C6841EB9BFC}"/>
                </a:ext>
              </a:extLst>
            </p:cNvPr>
            <p:cNvCxnSpPr>
              <a:stCxn id="6" idx="4"/>
              <a:endCxn id="26" idx="0"/>
            </p:cNvCxnSpPr>
            <p:nvPr/>
          </p:nvCxnSpPr>
          <p:spPr>
            <a:xfrm flipV="1">
              <a:off x="3196333" y="1680132"/>
              <a:ext cx="1180527" cy="2118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3FF883BD-41B2-4F45-B0E2-5A7E08980C0C}"/>
                </a:ext>
              </a:extLst>
            </p:cNvPr>
            <p:cNvCxnSpPr>
              <a:stCxn id="6" idx="4"/>
              <a:endCxn id="24" idx="0"/>
            </p:cNvCxnSpPr>
            <p:nvPr/>
          </p:nvCxnSpPr>
          <p:spPr>
            <a:xfrm flipV="1">
              <a:off x="3196333" y="2409647"/>
              <a:ext cx="1180527" cy="1389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02925ABD-29C1-704C-BB5A-E4D8C78FB7A0}"/>
                </a:ext>
              </a:extLst>
            </p:cNvPr>
            <p:cNvCxnSpPr>
              <a:stCxn id="6" idx="4"/>
              <a:endCxn id="25" idx="0"/>
            </p:cNvCxnSpPr>
            <p:nvPr/>
          </p:nvCxnSpPr>
          <p:spPr>
            <a:xfrm>
              <a:off x="3196333" y="3798690"/>
              <a:ext cx="1196805" cy="750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2A90F20-D5B6-0847-BD65-B374FAB6F5DF}"/>
                </a:ext>
              </a:extLst>
            </p:cNvPr>
            <p:cNvCxnSpPr>
              <a:stCxn id="26" idx="4"/>
              <a:endCxn id="17" idx="0"/>
            </p:cNvCxnSpPr>
            <p:nvPr/>
          </p:nvCxnSpPr>
          <p:spPr>
            <a:xfrm>
              <a:off x="5024932" y="1680132"/>
              <a:ext cx="1131244" cy="708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14A72936-6665-4145-8845-BA276DD1CE74}"/>
                </a:ext>
              </a:extLst>
            </p:cNvPr>
            <p:cNvCxnSpPr>
              <a:stCxn id="24" idx="4"/>
              <a:endCxn id="17" idx="0"/>
            </p:cNvCxnSpPr>
            <p:nvPr/>
          </p:nvCxnSpPr>
          <p:spPr>
            <a:xfrm flipV="1">
              <a:off x="5024932" y="2388660"/>
              <a:ext cx="1131244" cy="20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6E6E90EA-9CC9-B742-BEBD-7F9DBF6ED0D2}"/>
                </a:ext>
              </a:extLst>
            </p:cNvPr>
            <p:cNvCxnSpPr>
              <a:cxnSpLocks/>
              <a:stCxn id="25" idx="4"/>
              <a:endCxn id="15" idx="0"/>
            </p:cNvCxnSpPr>
            <p:nvPr/>
          </p:nvCxnSpPr>
          <p:spPr>
            <a:xfrm flipV="1">
              <a:off x="5041210" y="3802634"/>
              <a:ext cx="1114966" cy="747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33F6C086-8DCC-A441-A977-A64C66B6B4CF}"/>
                </a:ext>
              </a:extLst>
            </p:cNvPr>
            <p:cNvCxnSpPr>
              <a:stCxn id="25" idx="4"/>
              <a:endCxn id="16" idx="0"/>
            </p:cNvCxnSpPr>
            <p:nvPr/>
          </p:nvCxnSpPr>
          <p:spPr>
            <a:xfrm flipV="1">
              <a:off x="5041210" y="3102124"/>
              <a:ext cx="1114966" cy="1447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B26891C-5F8D-D142-89DA-7C3EE50723E1}"/>
                </a:ext>
              </a:extLst>
            </p:cNvPr>
            <p:cNvCxnSpPr>
              <a:stCxn id="25" idx="4"/>
              <a:endCxn id="17" idx="0"/>
            </p:cNvCxnSpPr>
            <p:nvPr/>
          </p:nvCxnSpPr>
          <p:spPr>
            <a:xfrm flipV="1">
              <a:off x="5041210" y="2388660"/>
              <a:ext cx="1114966" cy="2161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86E2CCA8-F9ED-7D4B-89F2-B0316B6EA207}"/>
                </a:ext>
              </a:extLst>
            </p:cNvPr>
            <p:cNvCxnSpPr>
              <a:stCxn id="26" idx="4"/>
              <a:endCxn id="16" idx="0"/>
            </p:cNvCxnSpPr>
            <p:nvPr/>
          </p:nvCxnSpPr>
          <p:spPr>
            <a:xfrm>
              <a:off x="5024932" y="1680132"/>
              <a:ext cx="1131244" cy="1421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D06F26EE-6086-F147-A29D-5A158DD504A0}"/>
                </a:ext>
              </a:extLst>
            </p:cNvPr>
            <p:cNvCxnSpPr>
              <a:stCxn id="26" idx="4"/>
              <a:endCxn id="15" idx="0"/>
            </p:cNvCxnSpPr>
            <p:nvPr/>
          </p:nvCxnSpPr>
          <p:spPr>
            <a:xfrm>
              <a:off x="5024932" y="1680132"/>
              <a:ext cx="1131244" cy="2122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E527AB97-5E8A-814A-AA8B-C7753E25620F}"/>
                </a:ext>
              </a:extLst>
            </p:cNvPr>
            <p:cNvCxnSpPr>
              <a:stCxn id="24" idx="4"/>
              <a:endCxn id="16" idx="0"/>
            </p:cNvCxnSpPr>
            <p:nvPr/>
          </p:nvCxnSpPr>
          <p:spPr>
            <a:xfrm>
              <a:off x="5024932" y="2409647"/>
              <a:ext cx="1131244" cy="692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A02BF60-927C-734D-BB2E-EEB06A042BE8}"/>
                </a:ext>
              </a:extLst>
            </p:cNvPr>
            <p:cNvCxnSpPr>
              <a:stCxn id="24" idx="4"/>
              <a:endCxn id="15" idx="0"/>
            </p:cNvCxnSpPr>
            <p:nvPr/>
          </p:nvCxnSpPr>
          <p:spPr>
            <a:xfrm>
              <a:off x="5024932" y="2409647"/>
              <a:ext cx="1131244" cy="1392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22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6292</TotalTime>
  <Words>359</Words>
  <Application>Microsoft Macintosh PowerPoint</Application>
  <PresentationFormat>Apresentação na tela (16:10)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Autoencoders</vt:lpstr>
      <vt:lpstr>Autoencoders</vt:lpstr>
      <vt:lpstr>Autoencoders</vt:lpstr>
      <vt:lpstr>Autoencoders</vt:lpstr>
      <vt:lpstr>Autoencoders</vt:lpstr>
      <vt:lpstr>Autoencoders – mais neurônios</vt:lpstr>
      <vt:lpstr>Sparse autoencoder</vt:lpstr>
      <vt:lpstr>Denoising autoencoder</vt:lpstr>
      <vt:lpstr>Contractive autoencoder</vt:lpstr>
      <vt:lpstr>Deep autoencoder</vt:lpstr>
      <vt:lpstr>Convolutional autoencoder</vt:lpstr>
      <vt:lpstr>Conclusão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Jones Granatyr</cp:lastModifiedBy>
  <cp:revision>260</cp:revision>
  <dcterms:created xsi:type="dcterms:W3CDTF">2015-11-04T20:22:17Z</dcterms:created>
  <dcterms:modified xsi:type="dcterms:W3CDTF">2018-08-14T02:24:03Z</dcterms:modified>
</cp:coreProperties>
</file>