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1"/>
  </p:notesMasterIdLst>
  <p:sldIdLst>
    <p:sldId id="291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4" r:id="rId12"/>
    <p:sldId id="302" r:id="rId13"/>
    <p:sldId id="303" r:id="rId14"/>
    <p:sldId id="305" r:id="rId15"/>
    <p:sldId id="306" r:id="rId16"/>
    <p:sldId id="307" r:id="rId17"/>
    <p:sldId id="308" r:id="rId18"/>
    <p:sldId id="309" r:id="rId19"/>
    <p:sldId id="292" r:id="rId20"/>
  </p:sldIdLst>
  <p:sldSz cx="9144000" cy="5715000" type="screen16x10"/>
  <p:notesSz cx="6858000" cy="9144000"/>
  <p:defaultTextStyle>
    <a:defPPr>
      <a:defRPr lang="pt-BR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>
      <p:cViewPr varScale="1">
        <p:scale>
          <a:sx n="120" d="100"/>
          <a:sy n="120" d="100"/>
        </p:scale>
        <p:origin x="200" y="2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A079-9CF4-48B7-BCC5-BE35C8F4F190}" type="datetimeFigureOut">
              <a:rPr lang="pt-BR" smtClean="0"/>
              <a:t>13/08/2018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A2508-4756-4493-9E55-B5BD5C9DD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8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63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38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494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437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515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629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926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8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156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90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14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11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765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273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809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02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274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941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66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13/08/2018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1321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13/08/2018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8971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13/08/2018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54717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13/08/2018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4184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CC9B-314B-422C-ABA0-C3C06E2A1B8C}" type="datetime1">
              <a:rPr lang="pt-BR" smtClean="0"/>
              <a:t>13/08/2018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80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4D9E-3A7E-4C35-B9D0-C624946E7851}" type="datetime1">
              <a:rPr lang="pt-BR" smtClean="0"/>
              <a:t>13/08/2018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35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42DD-C24E-4610-AB45-970352D8F749}" type="datetime1">
              <a:rPr lang="pt-BR" smtClean="0"/>
              <a:t>13/08/2018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77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13/08/2018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5688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13/08/2018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6782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6D3-86D7-4055-85A5-C9AB021B04E4}" type="datetime1">
              <a:rPr lang="pt-BR" smtClean="0"/>
              <a:t>13/08/2018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57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664B-0EAB-490C-8103-B35FC641746C}" type="datetime1">
              <a:rPr lang="pt-BR" smtClean="0"/>
              <a:t>13/08/2018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21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90D5A-3293-4A5C-BAB5-6C18A1A624B8}" type="datetime1">
              <a:rPr lang="pt-BR" smtClean="0"/>
              <a:t>13/08/2018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3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53598" y="2025240"/>
            <a:ext cx="7992888" cy="1372321"/>
          </a:xfrm>
        </p:spPr>
        <p:txBody>
          <a:bodyPr>
            <a:noAutofit/>
          </a:bodyPr>
          <a:lstStyle/>
          <a:p>
            <a:pPr algn="r"/>
            <a:r>
              <a:rPr lang="pt-BR" sz="4050" dirty="0"/>
              <a:t>Boltzmann </a:t>
            </a:r>
            <a:r>
              <a:rPr lang="pt-BR" sz="4050" dirty="0" err="1"/>
              <a:t>machines</a:t>
            </a:r>
            <a:endParaRPr lang="pt-BR" sz="405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59832" y="3415884"/>
            <a:ext cx="5829300" cy="899778"/>
          </a:xfrm>
        </p:spPr>
        <p:txBody>
          <a:bodyPr/>
          <a:lstStyle/>
          <a:p>
            <a:pPr algn="r"/>
            <a:r>
              <a:rPr lang="pt-BR" dirty="0"/>
              <a:t>Jones Granatyr</a:t>
            </a:r>
          </a:p>
        </p:txBody>
      </p:sp>
      <p:pic>
        <p:nvPicPr>
          <p:cNvPr id="5" name="Picture 2" descr="E:\Ensino\IA Expert\Banners\logo-site.png">
            <a:extLst>
              <a:ext uri="{FF2B5EF4-FFF2-40B4-BE49-F238E27FC236}">
                <a16:creationId xmlns:a16="http://schemas.microsoft.com/office/drawing/2014/main" id="{98608BC2-C454-4925-9ACC-CB36D6F70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67590"/>
            <a:ext cx="1413030" cy="14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77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7B6C7-9552-445A-A072-172E1331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" y="137827"/>
            <a:ext cx="7886700" cy="994172"/>
          </a:xfrm>
        </p:spPr>
        <p:txBody>
          <a:bodyPr/>
          <a:lstStyle/>
          <a:p>
            <a:r>
              <a:rPr lang="pt-BR" dirty="0" err="1"/>
              <a:t>Restricted</a:t>
            </a:r>
            <a:r>
              <a:rPr lang="pt-BR" dirty="0"/>
              <a:t> Boltzmann </a:t>
            </a:r>
            <a:r>
              <a:rPr lang="pt-BR" dirty="0" err="1"/>
              <a:t>Machines</a:t>
            </a: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13CB115-9FE4-4E42-87F3-7EC314A2132A}"/>
              </a:ext>
            </a:extLst>
          </p:cNvPr>
          <p:cNvSpPr/>
          <p:nvPr/>
        </p:nvSpPr>
        <p:spPr>
          <a:xfrm>
            <a:off x="1655676" y="370423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8454850-8516-4DBC-849B-CFA08031B4B9}"/>
              </a:ext>
            </a:extLst>
          </p:cNvPr>
          <p:cNvSpPr/>
          <p:nvPr/>
        </p:nvSpPr>
        <p:spPr>
          <a:xfrm>
            <a:off x="2650235" y="372065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F666D9D-988E-4EFE-90AC-56D391BAD5FB}"/>
              </a:ext>
            </a:extLst>
          </p:cNvPr>
          <p:cNvSpPr/>
          <p:nvPr/>
        </p:nvSpPr>
        <p:spPr>
          <a:xfrm>
            <a:off x="3540328" y="1883337"/>
            <a:ext cx="648072" cy="648072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8227A00-990B-4EFD-9ED5-C4F93AF231CD}"/>
              </a:ext>
            </a:extLst>
          </p:cNvPr>
          <p:cNvSpPr/>
          <p:nvPr/>
        </p:nvSpPr>
        <p:spPr>
          <a:xfrm>
            <a:off x="4509730" y="1883337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0DF6761-CBDE-4923-96BB-99E86906ABDB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1979712" y="2531409"/>
            <a:ext cx="1884652" cy="11728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22D4496-25CC-41A8-973A-80A2856E73DA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1979712" y="2531409"/>
            <a:ext cx="2854054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C060296-F4A6-4D02-B23C-7DCEF36A77CA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2974271" y="2531410"/>
            <a:ext cx="1859495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C98E0F9-7A75-48A0-AC8F-1BBE5AE39A6E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2974271" y="2531410"/>
            <a:ext cx="890093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E40FCDA7-E9C2-409F-AAC6-60F5ED12C2A5}"/>
              </a:ext>
            </a:extLst>
          </p:cNvPr>
          <p:cNvSpPr/>
          <p:nvPr/>
        </p:nvSpPr>
        <p:spPr>
          <a:xfrm>
            <a:off x="3605720" y="371320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1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64EF7F9-165F-40F0-9F46-3956C38B3399}"/>
              </a:ext>
            </a:extLst>
          </p:cNvPr>
          <p:cNvSpPr/>
          <p:nvPr/>
        </p:nvSpPr>
        <p:spPr>
          <a:xfrm>
            <a:off x="4566355" y="370423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296A11A-F58F-493F-96F6-8D4483488226}"/>
              </a:ext>
            </a:extLst>
          </p:cNvPr>
          <p:cNvSpPr/>
          <p:nvPr/>
        </p:nvSpPr>
        <p:spPr>
          <a:xfrm>
            <a:off x="5480760" y="369419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0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BE0DC53-A03D-4C5F-B20E-3219D935E1A1}"/>
              </a:ext>
            </a:extLst>
          </p:cNvPr>
          <p:cNvSpPr/>
          <p:nvPr/>
        </p:nvSpPr>
        <p:spPr>
          <a:xfrm>
            <a:off x="6477323" y="372065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8D1B14D1-4184-4841-9C5A-59B3690A9B5B}"/>
              </a:ext>
            </a:extLst>
          </p:cNvPr>
          <p:cNvCxnSpPr>
            <a:stCxn id="23" idx="0"/>
            <a:endCxn id="6" idx="4"/>
          </p:cNvCxnSpPr>
          <p:nvPr/>
        </p:nvCxnSpPr>
        <p:spPr>
          <a:xfrm flipH="1" flipV="1">
            <a:off x="3864364" y="2531410"/>
            <a:ext cx="65392" cy="11817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016313B-B72C-44A5-9EA8-6EE8B1589141}"/>
              </a:ext>
            </a:extLst>
          </p:cNvPr>
          <p:cNvCxnSpPr>
            <a:stCxn id="23" idx="0"/>
            <a:endCxn id="7" idx="4"/>
          </p:cNvCxnSpPr>
          <p:nvPr/>
        </p:nvCxnSpPr>
        <p:spPr>
          <a:xfrm flipV="1">
            <a:off x="3929756" y="2531410"/>
            <a:ext cx="904010" cy="118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EA287BDF-CF26-49E3-8195-624EC11B962D}"/>
              </a:ext>
            </a:extLst>
          </p:cNvPr>
          <p:cNvCxnSpPr>
            <a:stCxn id="24" idx="0"/>
            <a:endCxn id="6" idx="4"/>
          </p:cNvCxnSpPr>
          <p:nvPr/>
        </p:nvCxnSpPr>
        <p:spPr>
          <a:xfrm flipH="1" flipV="1">
            <a:off x="3864364" y="2531409"/>
            <a:ext cx="1026027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990DFC7-894C-46B1-A4E1-C1CD2499C06B}"/>
              </a:ext>
            </a:extLst>
          </p:cNvPr>
          <p:cNvCxnSpPr>
            <a:stCxn id="24" idx="0"/>
            <a:endCxn id="7" idx="4"/>
          </p:cNvCxnSpPr>
          <p:nvPr/>
        </p:nvCxnSpPr>
        <p:spPr>
          <a:xfrm flipH="1" flipV="1">
            <a:off x="4833766" y="2531409"/>
            <a:ext cx="56625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1E5D15BA-5FCD-476A-8633-A7CB17D8260D}"/>
              </a:ext>
            </a:extLst>
          </p:cNvPr>
          <p:cNvCxnSpPr>
            <a:stCxn id="25" idx="0"/>
            <a:endCxn id="6" idx="4"/>
          </p:cNvCxnSpPr>
          <p:nvPr/>
        </p:nvCxnSpPr>
        <p:spPr>
          <a:xfrm flipH="1" flipV="1">
            <a:off x="3864364" y="2531409"/>
            <a:ext cx="1940432" cy="116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237E2270-196F-4719-AB03-AE91A5ECAE25}"/>
              </a:ext>
            </a:extLst>
          </p:cNvPr>
          <p:cNvCxnSpPr>
            <a:stCxn id="25" idx="0"/>
            <a:endCxn id="7" idx="4"/>
          </p:cNvCxnSpPr>
          <p:nvPr/>
        </p:nvCxnSpPr>
        <p:spPr>
          <a:xfrm flipH="1" flipV="1">
            <a:off x="4833766" y="2531409"/>
            <a:ext cx="971030" cy="116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F8D3E12C-2B6E-4927-9A8A-DC7C42FBC4D6}"/>
              </a:ext>
            </a:extLst>
          </p:cNvPr>
          <p:cNvCxnSpPr>
            <a:stCxn id="26" idx="0"/>
            <a:endCxn id="6" idx="4"/>
          </p:cNvCxnSpPr>
          <p:nvPr/>
        </p:nvCxnSpPr>
        <p:spPr>
          <a:xfrm flipH="1" flipV="1">
            <a:off x="3864364" y="2531410"/>
            <a:ext cx="2936996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6FC7BED-7770-405C-A166-1C2BA69C9608}"/>
              </a:ext>
            </a:extLst>
          </p:cNvPr>
          <p:cNvCxnSpPr>
            <a:stCxn id="26" idx="0"/>
            <a:endCxn id="7" idx="4"/>
          </p:cNvCxnSpPr>
          <p:nvPr/>
        </p:nvCxnSpPr>
        <p:spPr>
          <a:xfrm flipH="1" flipV="1">
            <a:off x="4833766" y="2531410"/>
            <a:ext cx="1967594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50AECF3D-67D5-40FB-8B73-02E371DA09AC}"/>
              </a:ext>
            </a:extLst>
          </p:cNvPr>
          <p:cNvSpPr txBox="1"/>
          <p:nvPr/>
        </p:nvSpPr>
        <p:spPr>
          <a:xfrm>
            <a:off x="1677949" y="4378619"/>
            <a:ext cx="606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A Bruxa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D2A7491-6EE7-4579-91B2-2308FDA30303}"/>
              </a:ext>
            </a:extLst>
          </p:cNvPr>
          <p:cNvSpPr txBox="1"/>
          <p:nvPr/>
        </p:nvSpPr>
        <p:spPr>
          <a:xfrm>
            <a:off x="2711058" y="4381708"/>
            <a:ext cx="7649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Invocação </a:t>
            </a:r>
            <a:br>
              <a:rPr lang="pt-BR" sz="1050" dirty="0"/>
            </a:br>
            <a:r>
              <a:rPr lang="pt-BR" sz="1050" dirty="0"/>
              <a:t>do mal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0FBECC6B-FA7D-4F4B-A2D8-EDB6249F88EC}"/>
              </a:ext>
            </a:extLst>
          </p:cNvPr>
          <p:cNvSpPr txBox="1"/>
          <p:nvPr/>
        </p:nvSpPr>
        <p:spPr>
          <a:xfrm>
            <a:off x="3540105" y="4378619"/>
            <a:ext cx="824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O Chamado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06890451-33FE-47A2-A218-825257490A31}"/>
              </a:ext>
            </a:extLst>
          </p:cNvPr>
          <p:cNvSpPr txBox="1"/>
          <p:nvPr/>
        </p:nvSpPr>
        <p:spPr>
          <a:xfrm>
            <a:off x="4634453" y="4378619"/>
            <a:ext cx="6703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Se Beber</a:t>
            </a:r>
            <a:br>
              <a:rPr lang="pt-BR" sz="1050" dirty="0"/>
            </a:br>
            <a:r>
              <a:rPr lang="pt-BR" sz="1050" dirty="0"/>
              <a:t>não case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36ACB29D-0872-462C-A85C-68B5C77E755F}"/>
              </a:ext>
            </a:extLst>
          </p:cNvPr>
          <p:cNvSpPr txBox="1"/>
          <p:nvPr/>
        </p:nvSpPr>
        <p:spPr>
          <a:xfrm>
            <a:off x="5538754" y="4389424"/>
            <a:ext cx="567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Gente </a:t>
            </a:r>
            <a:br>
              <a:rPr lang="pt-BR" sz="1050" dirty="0"/>
            </a:br>
            <a:r>
              <a:rPr lang="pt-BR" sz="1050" dirty="0"/>
              <a:t>grande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FD398466-079F-4CD8-98B9-87E7C7CF3AA3}"/>
              </a:ext>
            </a:extLst>
          </p:cNvPr>
          <p:cNvSpPr txBox="1"/>
          <p:nvPr/>
        </p:nvSpPr>
        <p:spPr>
          <a:xfrm>
            <a:off x="6566156" y="4414224"/>
            <a:ext cx="7072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American</a:t>
            </a:r>
            <a:br>
              <a:rPr lang="pt-BR" sz="1050" dirty="0"/>
            </a:br>
            <a:r>
              <a:rPr lang="pt-BR" sz="1050" dirty="0"/>
              <a:t>pie</a:t>
            </a:r>
          </a:p>
        </p:txBody>
      </p:sp>
      <p:pic>
        <p:nvPicPr>
          <p:cNvPr id="123" name="Imagem 122">
            <a:extLst>
              <a:ext uri="{FF2B5EF4-FFF2-40B4-BE49-F238E27FC236}">
                <a16:creationId xmlns:a16="http://schemas.microsoft.com/office/drawing/2014/main" id="{D63E7702-2A72-4083-A57D-2C8597FC5C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67" y="4609452"/>
            <a:ext cx="443909" cy="392416"/>
          </a:xfrm>
          <a:prstGeom prst="rect">
            <a:avLst/>
          </a:prstGeom>
        </p:spPr>
      </p:pic>
      <p:pic>
        <p:nvPicPr>
          <p:cNvPr id="126" name="Imagem 125">
            <a:extLst>
              <a:ext uri="{FF2B5EF4-FFF2-40B4-BE49-F238E27FC236}">
                <a16:creationId xmlns:a16="http://schemas.microsoft.com/office/drawing/2014/main" id="{AFAD6DD7-34A0-4CD2-A3C3-955C0A0A2F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53" y="4685642"/>
            <a:ext cx="443909" cy="392416"/>
          </a:xfrm>
          <a:prstGeom prst="rect">
            <a:avLst/>
          </a:prstGeom>
        </p:spPr>
      </p:pic>
      <p:pic>
        <p:nvPicPr>
          <p:cNvPr id="127" name="Imagem 126">
            <a:extLst>
              <a:ext uri="{FF2B5EF4-FFF2-40B4-BE49-F238E27FC236}">
                <a16:creationId xmlns:a16="http://schemas.microsoft.com/office/drawing/2014/main" id="{2F6A0FCD-3F0B-4E84-AC64-B0F209A4FF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29" y="4626821"/>
            <a:ext cx="443909" cy="392416"/>
          </a:xfrm>
          <a:prstGeom prst="rect">
            <a:avLst/>
          </a:prstGeom>
        </p:spPr>
      </p:pic>
      <p:pic>
        <p:nvPicPr>
          <p:cNvPr id="2052" name="Picture 4" descr="Resultado de imagem para comedy">
            <a:extLst>
              <a:ext uri="{FF2B5EF4-FFF2-40B4-BE49-F238E27FC236}">
                <a16:creationId xmlns:a16="http://schemas.microsoft.com/office/drawing/2014/main" id="{DDCB3A59-76F9-4D6B-B444-CFB0AED28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35" y="4756914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4" descr="Resultado de imagem para comedy">
            <a:extLst>
              <a:ext uri="{FF2B5EF4-FFF2-40B4-BE49-F238E27FC236}">
                <a16:creationId xmlns:a16="http://schemas.microsoft.com/office/drawing/2014/main" id="{E452AA73-6601-4058-8B17-DBFFFC44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435" y="4771035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Resultado de imagem para comedy">
            <a:extLst>
              <a:ext uri="{FF2B5EF4-FFF2-40B4-BE49-F238E27FC236}">
                <a16:creationId xmlns:a16="http://schemas.microsoft.com/office/drawing/2014/main" id="{1968AFC0-9B39-46D4-B3D9-0AEC495F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77" y="4728417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E5AE5481-92C2-4D77-8179-A90C45400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81" y="1507350"/>
            <a:ext cx="443909" cy="392416"/>
          </a:xfrm>
          <a:prstGeom prst="rect">
            <a:avLst/>
          </a:prstGeom>
        </p:spPr>
      </p:pic>
      <p:pic>
        <p:nvPicPr>
          <p:cNvPr id="133" name="Picture 4" descr="Resultado de imagem para comedy">
            <a:extLst>
              <a:ext uri="{FF2B5EF4-FFF2-40B4-BE49-F238E27FC236}">
                <a16:creationId xmlns:a16="http://schemas.microsoft.com/office/drawing/2014/main" id="{FF4AE86C-D138-4A4A-9F05-752A3EE38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016" y="1548120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03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7B6C7-9552-445A-A072-172E1331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" y="137827"/>
            <a:ext cx="7886700" cy="994172"/>
          </a:xfrm>
        </p:spPr>
        <p:txBody>
          <a:bodyPr/>
          <a:lstStyle/>
          <a:p>
            <a:r>
              <a:rPr lang="pt-BR" dirty="0" err="1"/>
              <a:t>Restricted</a:t>
            </a:r>
            <a:r>
              <a:rPr lang="pt-BR" dirty="0"/>
              <a:t> Boltzmann </a:t>
            </a:r>
            <a:r>
              <a:rPr lang="pt-BR" dirty="0" err="1"/>
              <a:t>Machines</a:t>
            </a: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13CB115-9FE4-4E42-87F3-7EC314A2132A}"/>
              </a:ext>
            </a:extLst>
          </p:cNvPr>
          <p:cNvSpPr/>
          <p:nvPr/>
        </p:nvSpPr>
        <p:spPr>
          <a:xfrm>
            <a:off x="1655676" y="370423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8454850-8516-4DBC-849B-CFA08031B4B9}"/>
              </a:ext>
            </a:extLst>
          </p:cNvPr>
          <p:cNvSpPr/>
          <p:nvPr/>
        </p:nvSpPr>
        <p:spPr>
          <a:xfrm>
            <a:off x="2650235" y="372065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F666D9D-988E-4EFE-90AC-56D391BAD5FB}"/>
              </a:ext>
            </a:extLst>
          </p:cNvPr>
          <p:cNvSpPr/>
          <p:nvPr/>
        </p:nvSpPr>
        <p:spPr>
          <a:xfrm>
            <a:off x="3540328" y="1883337"/>
            <a:ext cx="648072" cy="648072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8227A00-990B-4EFD-9ED5-C4F93AF231CD}"/>
              </a:ext>
            </a:extLst>
          </p:cNvPr>
          <p:cNvSpPr/>
          <p:nvPr/>
        </p:nvSpPr>
        <p:spPr>
          <a:xfrm>
            <a:off x="4509730" y="1883337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0DF6761-CBDE-4923-96BB-99E86906ABDB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1979712" y="2531409"/>
            <a:ext cx="1884652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22D4496-25CC-41A8-973A-80A2856E73DA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1979712" y="2531409"/>
            <a:ext cx="2854054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C060296-F4A6-4D02-B23C-7DCEF36A77CA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2974271" y="2531410"/>
            <a:ext cx="1859495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C98E0F9-7A75-48A0-AC8F-1BBE5AE39A6E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2974271" y="2531410"/>
            <a:ext cx="890093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E40FCDA7-E9C2-409F-AAC6-60F5ED12C2A5}"/>
              </a:ext>
            </a:extLst>
          </p:cNvPr>
          <p:cNvSpPr/>
          <p:nvPr/>
        </p:nvSpPr>
        <p:spPr>
          <a:xfrm>
            <a:off x="3605720" y="371320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1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64EF7F9-165F-40F0-9F46-3956C38B3399}"/>
              </a:ext>
            </a:extLst>
          </p:cNvPr>
          <p:cNvSpPr/>
          <p:nvPr/>
        </p:nvSpPr>
        <p:spPr>
          <a:xfrm>
            <a:off x="4566355" y="370423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296A11A-F58F-493F-96F6-8D4483488226}"/>
              </a:ext>
            </a:extLst>
          </p:cNvPr>
          <p:cNvSpPr/>
          <p:nvPr/>
        </p:nvSpPr>
        <p:spPr>
          <a:xfrm>
            <a:off x="5480760" y="369419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0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BE0DC53-A03D-4C5F-B20E-3219D935E1A1}"/>
              </a:ext>
            </a:extLst>
          </p:cNvPr>
          <p:cNvSpPr/>
          <p:nvPr/>
        </p:nvSpPr>
        <p:spPr>
          <a:xfrm>
            <a:off x="6477323" y="372065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8D1B14D1-4184-4841-9C5A-59B3690A9B5B}"/>
              </a:ext>
            </a:extLst>
          </p:cNvPr>
          <p:cNvCxnSpPr>
            <a:stCxn id="23" idx="0"/>
            <a:endCxn id="6" idx="4"/>
          </p:cNvCxnSpPr>
          <p:nvPr/>
        </p:nvCxnSpPr>
        <p:spPr>
          <a:xfrm flipH="1" flipV="1">
            <a:off x="3864364" y="2531410"/>
            <a:ext cx="65392" cy="118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016313B-B72C-44A5-9EA8-6EE8B1589141}"/>
              </a:ext>
            </a:extLst>
          </p:cNvPr>
          <p:cNvCxnSpPr>
            <a:stCxn id="23" idx="0"/>
            <a:endCxn id="7" idx="4"/>
          </p:cNvCxnSpPr>
          <p:nvPr/>
        </p:nvCxnSpPr>
        <p:spPr>
          <a:xfrm flipV="1">
            <a:off x="3929756" y="2531410"/>
            <a:ext cx="904010" cy="118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EA287BDF-CF26-49E3-8195-624EC11B962D}"/>
              </a:ext>
            </a:extLst>
          </p:cNvPr>
          <p:cNvCxnSpPr>
            <a:stCxn id="24" idx="0"/>
            <a:endCxn id="6" idx="4"/>
          </p:cNvCxnSpPr>
          <p:nvPr/>
        </p:nvCxnSpPr>
        <p:spPr>
          <a:xfrm flipH="1" flipV="1">
            <a:off x="3864364" y="2531409"/>
            <a:ext cx="1026027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990DFC7-894C-46B1-A4E1-C1CD2499C06B}"/>
              </a:ext>
            </a:extLst>
          </p:cNvPr>
          <p:cNvCxnSpPr>
            <a:stCxn id="24" idx="0"/>
            <a:endCxn id="7" idx="4"/>
          </p:cNvCxnSpPr>
          <p:nvPr/>
        </p:nvCxnSpPr>
        <p:spPr>
          <a:xfrm flipH="1" flipV="1">
            <a:off x="4833766" y="2531409"/>
            <a:ext cx="56625" cy="1172822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1E5D15BA-5FCD-476A-8633-A7CB17D8260D}"/>
              </a:ext>
            </a:extLst>
          </p:cNvPr>
          <p:cNvCxnSpPr>
            <a:stCxn id="25" idx="0"/>
            <a:endCxn id="6" idx="4"/>
          </p:cNvCxnSpPr>
          <p:nvPr/>
        </p:nvCxnSpPr>
        <p:spPr>
          <a:xfrm flipH="1" flipV="1">
            <a:off x="3864364" y="2531409"/>
            <a:ext cx="1940432" cy="116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237E2270-196F-4719-AB03-AE91A5ECAE25}"/>
              </a:ext>
            </a:extLst>
          </p:cNvPr>
          <p:cNvCxnSpPr>
            <a:stCxn id="25" idx="0"/>
            <a:endCxn id="7" idx="4"/>
          </p:cNvCxnSpPr>
          <p:nvPr/>
        </p:nvCxnSpPr>
        <p:spPr>
          <a:xfrm flipH="1" flipV="1">
            <a:off x="4833766" y="2531409"/>
            <a:ext cx="971030" cy="1162781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F8D3E12C-2B6E-4927-9A8A-DC7C42FBC4D6}"/>
              </a:ext>
            </a:extLst>
          </p:cNvPr>
          <p:cNvCxnSpPr>
            <a:stCxn id="26" idx="0"/>
            <a:endCxn id="6" idx="4"/>
          </p:cNvCxnSpPr>
          <p:nvPr/>
        </p:nvCxnSpPr>
        <p:spPr>
          <a:xfrm flipH="1" flipV="1">
            <a:off x="3864364" y="2531410"/>
            <a:ext cx="2936996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6FC7BED-7770-405C-A166-1C2BA69C9608}"/>
              </a:ext>
            </a:extLst>
          </p:cNvPr>
          <p:cNvCxnSpPr>
            <a:stCxn id="26" idx="0"/>
            <a:endCxn id="7" idx="4"/>
          </p:cNvCxnSpPr>
          <p:nvPr/>
        </p:nvCxnSpPr>
        <p:spPr>
          <a:xfrm flipH="1" flipV="1">
            <a:off x="4833766" y="2531410"/>
            <a:ext cx="1967594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50AECF3D-67D5-40FB-8B73-02E371DA09AC}"/>
              </a:ext>
            </a:extLst>
          </p:cNvPr>
          <p:cNvSpPr txBox="1"/>
          <p:nvPr/>
        </p:nvSpPr>
        <p:spPr>
          <a:xfrm>
            <a:off x="1677949" y="4378619"/>
            <a:ext cx="606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A Bruxa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D2A7491-6EE7-4579-91B2-2308FDA30303}"/>
              </a:ext>
            </a:extLst>
          </p:cNvPr>
          <p:cNvSpPr txBox="1"/>
          <p:nvPr/>
        </p:nvSpPr>
        <p:spPr>
          <a:xfrm>
            <a:off x="2711058" y="4381708"/>
            <a:ext cx="7649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Invocação </a:t>
            </a:r>
            <a:br>
              <a:rPr lang="pt-BR" sz="1050" dirty="0"/>
            </a:br>
            <a:r>
              <a:rPr lang="pt-BR" sz="1050" dirty="0"/>
              <a:t>do mal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0FBECC6B-FA7D-4F4B-A2D8-EDB6249F88EC}"/>
              </a:ext>
            </a:extLst>
          </p:cNvPr>
          <p:cNvSpPr txBox="1"/>
          <p:nvPr/>
        </p:nvSpPr>
        <p:spPr>
          <a:xfrm>
            <a:off x="3540105" y="4378619"/>
            <a:ext cx="824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O Chamado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06890451-33FE-47A2-A218-825257490A31}"/>
              </a:ext>
            </a:extLst>
          </p:cNvPr>
          <p:cNvSpPr txBox="1"/>
          <p:nvPr/>
        </p:nvSpPr>
        <p:spPr>
          <a:xfrm>
            <a:off x="4634453" y="4378619"/>
            <a:ext cx="6703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Se Beber</a:t>
            </a:r>
            <a:br>
              <a:rPr lang="pt-BR" sz="1050" dirty="0"/>
            </a:br>
            <a:r>
              <a:rPr lang="pt-BR" sz="1050" dirty="0"/>
              <a:t>não case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36ACB29D-0872-462C-A85C-68B5C77E755F}"/>
              </a:ext>
            </a:extLst>
          </p:cNvPr>
          <p:cNvSpPr txBox="1"/>
          <p:nvPr/>
        </p:nvSpPr>
        <p:spPr>
          <a:xfrm>
            <a:off x="5538754" y="4389424"/>
            <a:ext cx="567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Gente </a:t>
            </a:r>
            <a:br>
              <a:rPr lang="pt-BR" sz="1050" dirty="0"/>
            </a:br>
            <a:r>
              <a:rPr lang="pt-BR" sz="1050" dirty="0"/>
              <a:t>grande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FD398466-079F-4CD8-98B9-87E7C7CF3AA3}"/>
              </a:ext>
            </a:extLst>
          </p:cNvPr>
          <p:cNvSpPr txBox="1"/>
          <p:nvPr/>
        </p:nvSpPr>
        <p:spPr>
          <a:xfrm>
            <a:off x="6566156" y="4414224"/>
            <a:ext cx="7072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American</a:t>
            </a:r>
            <a:br>
              <a:rPr lang="pt-BR" sz="1050" dirty="0"/>
            </a:br>
            <a:r>
              <a:rPr lang="pt-BR" sz="1050" dirty="0"/>
              <a:t>pie</a:t>
            </a:r>
          </a:p>
        </p:txBody>
      </p:sp>
      <p:pic>
        <p:nvPicPr>
          <p:cNvPr id="123" name="Imagem 122">
            <a:extLst>
              <a:ext uri="{FF2B5EF4-FFF2-40B4-BE49-F238E27FC236}">
                <a16:creationId xmlns:a16="http://schemas.microsoft.com/office/drawing/2014/main" id="{D63E7702-2A72-4083-A57D-2C8597FC5C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67" y="4609452"/>
            <a:ext cx="443909" cy="392416"/>
          </a:xfrm>
          <a:prstGeom prst="rect">
            <a:avLst/>
          </a:prstGeom>
        </p:spPr>
      </p:pic>
      <p:pic>
        <p:nvPicPr>
          <p:cNvPr id="126" name="Imagem 125">
            <a:extLst>
              <a:ext uri="{FF2B5EF4-FFF2-40B4-BE49-F238E27FC236}">
                <a16:creationId xmlns:a16="http://schemas.microsoft.com/office/drawing/2014/main" id="{AFAD6DD7-34A0-4CD2-A3C3-955C0A0A2F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53" y="4685642"/>
            <a:ext cx="443909" cy="392416"/>
          </a:xfrm>
          <a:prstGeom prst="rect">
            <a:avLst/>
          </a:prstGeom>
        </p:spPr>
      </p:pic>
      <p:pic>
        <p:nvPicPr>
          <p:cNvPr id="127" name="Imagem 126">
            <a:extLst>
              <a:ext uri="{FF2B5EF4-FFF2-40B4-BE49-F238E27FC236}">
                <a16:creationId xmlns:a16="http://schemas.microsoft.com/office/drawing/2014/main" id="{2F6A0FCD-3F0B-4E84-AC64-B0F209A4FF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29" y="4626821"/>
            <a:ext cx="443909" cy="392416"/>
          </a:xfrm>
          <a:prstGeom prst="rect">
            <a:avLst/>
          </a:prstGeom>
        </p:spPr>
      </p:pic>
      <p:pic>
        <p:nvPicPr>
          <p:cNvPr id="2052" name="Picture 4" descr="Resultado de imagem para comedy">
            <a:extLst>
              <a:ext uri="{FF2B5EF4-FFF2-40B4-BE49-F238E27FC236}">
                <a16:creationId xmlns:a16="http://schemas.microsoft.com/office/drawing/2014/main" id="{DDCB3A59-76F9-4D6B-B444-CFB0AED28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35" y="4756914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4" descr="Resultado de imagem para comedy">
            <a:extLst>
              <a:ext uri="{FF2B5EF4-FFF2-40B4-BE49-F238E27FC236}">
                <a16:creationId xmlns:a16="http://schemas.microsoft.com/office/drawing/2014/main" id="{E452AA73-6601-4058-8B17-DBFFFC44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435" y="4771035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Resultado de imagem para comedy">
            <a:extLst>
              <a:ext uri="{FF2B5EF4-FFF2-40B4-BE49-F238E27FC236}">
                <a16:creationId xmlns:a16="http://schemas.microsoft.com/office/drawing/2014/main" id="{1968AFC0-9B39-46D4-B3D9-0AEC495F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77" y="4728417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E5AE5481-92C2-4D77-8179-A90C45400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81" y="1507350"/>
            <a:ext cx="443909" cy="392416"/>
          </a:xfrm>
          <a:prstGeom prst="rect">
            <a:avLst/>
          </a:prstGeom>
        </p:spPr>
      </p:pic>
      <p:pic>
        <p:nvPicPr>
          <p:cNvPr id="133" name="Picture 4" descr="Resultado de imagem para comedy">
            <a:extLst>
              <a:ext uri="{FF2B5EF4-FFF2-40B4-BE49-F238E27FC236}">
                <a16:creationId xmlns:a16="http://schemas.microsoft.com/office/drawing/2014/main" id="{FF4AE86C-D138-4A4A-9F05-752A3EE38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016" y="1548120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86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7B6C7-9552-445A-A072-172E1331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" y="137827"/>
            <a:ext cx="7886700" cy="994172"/>
          </a:xfrm>
        </p:spPr>
        <p:txBody>
          <a:bodyPr/>
          <a:lstStyle/>
          <a:p>
            <a:r>
              <a:rPr lang="pt-BR" dirty="0" err="1"/>
              <a:t>Restricted</a:t>
            </a:r>
            <a:r>
              <a:rPr lang="pt-BR" dirty="0"/>
              <a:t> Boltzmann </a:t>
            </a:r>
            <a:r>
              <a:rPr lang="pt-BR" dirty="0" err="1"/>
              <a:t>Machines</a:t>
            </a: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13CB115-9FE4-4E42-87F3-7EC314A2132A}"/>
              </a:ext>
            </a:extLst>
          </p:cNvPr>
          <p:cNvSpPr/>
          <p:nvPr/>
        </p:nvSpPr>
        <p:spPr>
          <a:xfrm>
            <a:off x="1655676" y="370423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8454850-8516-4DBC-849B-CFA08031B4B9}"/>
              </a:ext>
            </a:extLst>
          </p:cNvPr>
          <p:cNvSpPr/>
          <p:nvPr/>
        </p:nvSpPr>
        <p:spPr>
          <a:xfrm>
            <a:off x="2650235" y="372065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F666D9D-988E-4EFE-90AC-56D391BAD5FB}"/>
              </a:ext>
            </a:extLst>
          </p:cNvPr>
          <p:cNvSpPr/>
          <p:nvPr/>
        </p:nvSpPr>
        <p:spPr>
          <a:xfrm>
            <a:off x="3540328" y="1883337"/>
            <a:ext cx="648072" cy="648072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8227A00-990B-4EFD-9ED5-C4F93AF231CD}"/>
              </a:ext>
            </a:extLst>
          </p:cNvPr>
          <p:cNvSpPr/>
          <p:nvPr/>
        </p:nvSpPr>
        <p:spPr>
          <a:xfrm>
            <a:off x="4509730" y="1883337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0DF6761-CBDE-4923-96BB-99E86906ABDB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1979712" y="2531409"/>
            <a:ext cx="1884652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22D4496-25CC-41A8-973A-80A2856E73DA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1979712" y="2531409"/>
            <a:ext cx="2854054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C060296-F4A6-4D02-B23C-7DCEF36A77CA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2974271" y="2531410"/>
            <a:ext cx="1859495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C98E0F9-7A75-48A0-AC8F-1BBE5AE39A6E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2974271" y="2531410"/>
            <a:ext cx="890093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E40FCDA7-E9C2-409F-AAC6-60F5ED12C2A5}"/>
              </a:ext>
            </a:extLst>
          </p:cNvPr>
          <p:cNvSpPr/>
          <p:nvPr/>
        </p:nvSpPr>
        <p:spPr>
          <a:xfrm>
            <a:off x="3605720" y="371320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1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64EF7F9-165F-40F0-9F46-3956C38B3399}"/>
              </a:ext>
            </a:extLst>
          </p:cNvPr>
          <p:cNvSpPr/>
          <p:nvPr/>
        </p:nvSpPr>
        <p:spPr>
          <a:xfrm>
            <a:off x="4566355" y="370423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296A11A-F58F-493F-96F6-8D4483488226}"/>
              </a:ext>
            </a:extLst>
          </p:cNvPr>
          <p:cNvSpPr/>
          <p:nvPr/>
        </p:nvSpPr>
        <p:spPr>
          <a:xfrm>
            <a:off x="5480760" y="369419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0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BE0DC53-A03D-4C5F-B20E-3219D935E1A1}"/>
              </a:ext>
            </a:extLst>
          </p:cNvPr>
          <p:cNvSpPr/>
          <p:nvPr/>
        </p:nvSpPr>
        <p:spPr>
          <a:xfrm>
            <a:off x="6477323" y="372065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8D1B14D1-4184-4841-9C5A-59B3690A9B5B}"/>
              </a:ext>
            </a:extLst>
          </p:cNvPr>
          <p:cNvCxnSpPr>
            <a:stCxn id="23" idx="0"/>
            <a:endCxn id="6" idx="4"/>
          </p:cNvCxnSpPr>
          <p:nvPr/>
        </p:nvCxnSpPr>
        <p:spPr>
          <a:xfrm flipH="1" flipV="1">
            <a:off x="3864364" y="2531410"/>
            <a:ext cx="65392" cy="118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016313B-B72C-44A5-9EA8-6EE8B1589141}"/>
              </a:ext>
            </a:extLst>
          </p:cNvPr>
          <p:cNvCxnSpPr>
            <a:stCxn id="23" idx="0"/>
            <a:endCxn id="7" idx="4"/>
          </p:cNvCxnSpPr>
          <p:nvPr/>
        </p:nvCxnSpPr>
        <p:spPr>
          <a:xfrm flipV="1">
            <a:off x="3929756" y="2531410"/>
            <a:ext cx="904010" cy="118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EA287BDF-CF26-49E3-8195-624EC11B962D}"/>
              </a:ext>
            </a:extLst>
          </p:cNvPr>
          <p:cNvCxnSpPr>
            <a:stCxn id="24" idx="0"/>
            <a:endCxn id="6" idx="4"/>
          </p:cNvCxnSpPr>
          <p:nvPr/>
        </p:nvCxnSpPr>
        <p:spPr>
          <a:xfrm flipH="1" flipV="1">
            <a:off x="3864364" y="2531409"/>
            <a:ext cx="1026027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990DFC7-894C-46B1-A4E1-C1CD2499C06B}"/>
              </a:ext>
            </a:extLst>
          </p:cNvPr>
          <p:cNvCxnSpPr>
            <a:stCxn id="24" idx="0"/>
            <a:endCxn id="7" idx="4"/>
          </p:cNvCxnSpPr>
          <p:nvPr/>
        </p:nvCxnSpPr>
        <p:spPr>
          <a:xfrm flipH="1" flipV="1">
            <a:off x="4833766" y="2531409"/>
            <a:ext cx="56625" cy="11728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1E5D15BA-5FCD-476A-8633-A7CB17D8260D}"/>
              </a:ext>
            </a:extLst>
          </p:cNvPr>
          <p:cNvCxnSpPr>
            <a:stCxn id="25" idx="0"/>
            <a:endCxn id="6" idx="4"/>
          </p:cNvCxnSpPr>
          <p:nvPr/>
        </p:nvCxnSpPr>
        <p:spPr>
          <a:xfrm flipH="1" flipV="1">
            <a:off x="3864364" y="2531409"/>
            <a:ext cx="1940432" cy="116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237E2270-196F-4719-AB03-AE91A5ECAE25}"/>
              </a:ext>
            </a:extLst>
          </p:cNvPr>
          <p:cNvCxnSpPr>
            <a:stCxn id="25" idx="0"/>
            <a:endCxn id="7" idx="4"/>
          </p:cNvCxnSpPr>
          <p:nvPr/>
        </p:nvCxnSpPr>
        <p:spPr>
          <a:xfrm flipH="1" flipV="1">
            <a:off x="4833766" y="2531409"/>
            <a:ext cx="971030" cy="11627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F8D3E12C-2B6E-4927-9A8A-DC7C42FBC4D6}"/>
              </a:ext>
            </a:extLst>
          </p:cNvPr>
          <p:cNvCxnSpPr>
            <a:stCxn id="26" idx="0"/>
            <a:endCxn id="6" idx="4"/>
          </p:cNvCxnSpPr>
          <p:nvPr/>
        </p:nvCxnSpPr>
        <p:spPr>
          <a:xfrm flipH="1" flipV="1">
            <a:off x="3864364" y="2531410"/>
            <a:ext cx="2936996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6FC7BED-7770-405C-A166-1C2BA69C9608}"/>
              </a:ext>
            </a:extLst>
          </p:cNvPr>
          <p:cNvCxnSpPr>
            <a:stCxn id="26" idx="0"/>
            <a:endCxn id="7" idx="4"/>
          </p:cNvCxnSpPr>
          <p:nvPr/>
        </p:nvCxnSpPr>
        <p:spPr>
          <a:xfrm flipH="1" flipV="1">
            <a:off x="4833766" y="2531410"/>
            <a:ext cx="1967594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50AECF3D-67D5-40FB-8B73-02E371DA09AC}"/>
              </a:ext>
            </a:extLst>
          </p:cNvPr>
          <p:cNvSpPr txBox="1"/>
          <p:nvPr/>
        </p:nvSpPr>
        <p:spPr>
          <a:xfrm>
            <a:off x="1677949" y="4378619"/>
            <a:ext cx="606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A Bruxa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D2A7491-6EE7-4579-91B2-2308FDA30303}"/>
              </a:ext>
            </a:extLst>
          </p:cNvPr>
          <p:cNvSpPr txBox="1"/>
          <p:nvPr/>
        </p:nvSpPr>
        <p:spPr>
          <a:xfrm>
            <a:off x="2711058" y="4381708"/>
            <a:ext cx="7649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Invocação </a:t>
            </a:r>
            <a:br>
              <a:rPr lang="pt-BR" sz="1050" dirty="0"/>
            </a:br>
            <a:r>
              <a:rPr lang="pt-BR" sz="1050" dirty="0"/>
              <a:t>do mal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0FBECC6B-FA7D-4F4B-A2D8-EDB6249F88EC}"/>
              </a:ext>
            </a:extLst>
          </p:cNvPr>
          <p:cNvSpPr txBox="1"/>
          <p:nvPr/>
        </p:nvSpPr>
        <p:spPr>
          <a:xfrm>
            <a:off x="3540105" y="4378619"/>
            <a:ext cx="824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O Chamado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06890451-33FE-47A2-A218-825257490A31}"/>
              </a:ext>
            </a:extLst>
          </p:cNvPr>
          <p:cNvSpPr txBox="1"/>
          <p:nvPr/>
        </p:nvSpPr>
        <p:spPr>
          <a:xfrm>
            <a:off x="4634453" y="4378619"/>
            <a:ext cx="6703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Se Beber</a:t>
            </a:r>
            <a:br>
              <a:rPr lang="pt-BR" sz="1050" dirty="0"/>
            </a:br>
            <a:r>
              <a:rPr lang="pt-BR" sz="1050" dirty="0"/>
              <a:t>não case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36ACB29D-0872-462C-A85C-68B5C77E755F}"/>
              </a:ext>
            </a:extLst>
          </p:cNvPr>
          <p:cNvSpPr txBox="1"/>
          <p:nvPr/>
        </p:nvSpPr>
        <p:spPr>
          <a:xfrm>
            <a:off x="5538754" y="4389424"/>
            <a:ext cx="567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Gente </a:t>
            </a:r>
            <a:br>
              <a:rPr lang="pt-BR" sz="1050" dirty="0"/>
            </a:br>
            <a:r>
              <a:rPr lang="pt-BR" sz="1050" dirty="0"/>
              <a:t>grande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FD398466-079F-4CD8-98B9-87E7C7CF3AA3}"/>
              </a:ext>
            </a:extLst>
          </p:cNvPr>
          <p:cNvSpPr txBox="1"/>
          <p:nvPr/>
        </p:nvSpPr>
        <p:spPr>
          <a:xfrm>
            <a:off x="6566156" y="4414224"/>
            <a:ext cx="7072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American</a:t>
            </a:r>
            <a:br>
              <a:rPr lang="pt-BR" sz="1050" dirty="0"/>
            </a:br>
            <a:r>
              <a:rPr lang="pt-BR" sz="1050" dirty="0"/>
              <a:t>pie</a:t>
            </a:r>
          </a:p>
        </p:txBody>
      </p:sp>
      <p:pic>
        <p:nvPicPr>
          <p:cNvPr id="123" name="Imagem 122">
            <a:extLst>
              <a:ext uri="{FF2B5EF4-FFF2-40B4-BE49-F238E27FC236}">
                <a16:creationId xmlns:a16="http://schemas.microsoft.com/office/drawing/2014/main" id="{D63E7702-2A72-4083-A57D-2C8597FC5C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67" y="4609452"/>
            <a:ext cx="443909" cy="392416"/>
          </a:xfrm>
          <a:prstGeom prst="rect">
            <a:avLst/>
          </a:prstGeom>
        </p:spPr>
      </p:pic>
      <p:pic>
        <p:nvPicPr>
          <p:cNvPr id="126" name="Imagem 125">
            <a:extLst>
              <a:ext uri="{FF2B5EF4-FFF2-40B4-BE49-F238E27FC236}">
                <a16:creationId xmlns:a16="http://schemas.microsoft.com/office/drawing/2014/main" id="{AFAD6DD7-34A0-4CD2-A3C3-955C0A0A2F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53" y="4685642"/>
            <a:ext cx="443909" cy="392416"/>
          </a:xfrm>
          <a:prstGeom prst="rect">
            <a:avLst/>
          </a:prstGeom>
        </p:spPr>
      </p:pic>
      <p:pic>
        <p:nvPicPr>
          <p:cNvPr id="127" name="Imagem 126">
            <a:extLst>
              <a:ext uri="{FF2B5EF4-FFF2-40B4-BE49-F238E27FC236}">
                <a16:creationId xmlns:a16="http://schemas.microsoft.com/office/drawing/2014/main" id="{2F6A0FCD-3F0B-4E84-AC64-B0F209A4FF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29" y="4626821"/>
            <a:ext cx="443909" cy="392416"/>
          </a:xfrm>
          <a:prstGeom prst="rect">
            <a:avLst/>
          </a:prstGeom>
        </p:spPr>
      </p:pic>
      <p:pic>
        <p:nvPicPr>
          <p:cNvPr id="2052" name="Picture 4" descr="Resultado de imagem para comedy">
            <a:extLst>
              <a:ext uri="{FF2B5EF4-FFF2-40B4-BE49-F238E27FC236}">
                <a16:creationId xmlns:a16="http://schemas.microsoft.com/office/drawing/2014/main" id="{DDCB3A59-76F9-4D6B-B444-CFB0AED28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35" y="4756914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4" descr="Resultado de imagem para comedy">
            <a:extLst>
              <a:ext uri="{FF2B5EF4-FFF2-40B4-BE49-F238E27FC236}">
                <a16:creationId xmlns:a16="http://schemas.microsoft.com/office/drawing/2014/main" id="{E452AA73-6601-4058-8B17-DBFFFC44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435" y="4771035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Resultado de imagem para comedy">
            <a:extLst>
              <a:ext uri="{FF2B5EF4-FFF2-40B4-BE49-F238E27FC236}">
                <a16:creationId xmlns:a16="http://schemas.microsoft.com/office/drawing/2014/main" id="{1968AFC0-9B39-46D4-B3D9-0AEC495F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77" y="4728417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E5AE5481-92C2-4D77-8179-A90C45400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81" y="1507350"/>
            <a:ext cx="443909" cy="392416"/>
          </a:xfrm>
          <a:prstGeom prst="rect">
            <a:avLst/>
          </a:prstGeom>
        </p:spPr>
      </p:pic>
      <p:pic>
        <p:nvPicPr>
          <p:cNvPr id="133" name="Picture 4" descr="Resultado de imagem para comedy">
            <a:extLst>
              <a:ext uri="{FF2B5EF4-FFF2-40B4-BE49-F238E27FC236}">
                <a16:creationId xmlns:a16="http://schemas.microsoft.com/office/drawing/2014/main" id="{FF4AE86C-D138-4A4A-9F05-752A3EE38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016" y="1548120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7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7B6C7-9552-445A-A072-172E1331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" y="137827"/>
            <a:ext cx="7886700" cy="994172"/>
          </a:xfrm>
        </p:spPr>
        <p:txBody>
          <a:bodyPr/>
          <a:lstStyle/>
          <a:p>
            <a:r>
              <a:rPr lang="pt-BR" dirty="0" err="1"/>
              <a:t>Restricted</a:t>
            </a:r>
            <a:r>
              <a:rPr lang="pt-BR" dirty="0"/>
              <a:t> Boltzmann </a:t>
            </a:r>
            <a:r>
              <a:rPr lang="pt-BR" dirty="0" err="1"/>
              <a:t>Machines</a:t>
            </a: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13CB115-9FE4-4E42-87F3-7EC314A2132A}"/>
              </a:ext>
            </a:extLst>
          </p:cNvPr>
          <p:cNvSpPr/>
          <p:nvPr/>
        </p:nvSpPr>
        <p:spPr>
          <a:xfrm>
            <a:off x="1655676" y="370423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8454850-8516-4DBC-849B-CFA08031B4B9}"/>
              </a:ext>
            </a:extLst>
          </p:cNvPr>
          <p:cNvSpPr/>
          <p:nvPr/>
        </p:nvSpPr>
        <p:spPr>
          <a:xfrm>
            <a:off x="2650235" y="372065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F666D9D-988E-4EFE-90AC-56D391BAD5FB}"/>
              </a:ext>
            </a:extLst>
          </p:cNvPr>
          <p:cNvSpPr/>
          <p:nvPr/>
        </p:nvSpPr>
        <p:spPr>
          <a:xfrm>
            <a:off x="3540328" y="1883337"/>
            <a:ext cx="648072" cy="648072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8227A00-990B-4EFD-9ED5-C4F93AF231CD}"/>
              </a:ext>
            </a:extLst>
          </p:cNvPr>
          <p:cNvSpPr/>
          <p:nvPr/>
        </p:nvSpPr>
        <p:spPr>
          <a:xfrm>
            <a:off x="4509730" y="1883337"/>
            <a:ext cx="648072" cy="648072"/>
          </a:xfrm>
          <a:prstGeom prst="ellipse">
            <a:avLst/>
          </a:prstGeom>
          <a:solidFill>
            <a:schemeClr val="accent2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0DF6761-CBDE-4923-96BB-99E86906ABDB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1979712" y="2531409"/>
            <a:ext cx="1884652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22D4496-25CC-41A8-973A-80A2856E73DA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1979712" y="2531409"/>
            <a:ext cx="2854054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C060296-F4A6-4D02-B23C-7DCEF36A77CA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2974271" y="2531410"/>
            <a:ext cx="1859495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C98E0F9-7A75-48A0-AC8F-1BBE5AE39A6E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2974271" y="2531410"/>
            <a:ext cx="890093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E40FCDA7-E9C2-409F-AAC6-60F5ED12C2A5}"/>
              </a:ext>
            </a:extLst>
          </p:cNvPr>
          <p:cNvSpPr/>
          <p:nvPr/>
        </p:nvSpPr>
        <p:spPr>
          <a:xfrm>
            <a:off x="3605720" y="371320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1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64EF7F9-165F-40F0-9F46-3956C38B3399}"/>
              </a:ext>
            </a:extLst>
          </p:cNvPr>
          <p:cNvSpPr/>
          <p:nvPr/>
        </p:nvSpPr>
        <p:spPr>
          <a:xfrm>
            <a:off x="4566355" y="370423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296A11A-F58F-493F-96F6-8D4483488226}"/>
              </a:ext>
            </a:extLst>
          </p:cNvPr>
          <p:cNvSpPr/>
          <p:nvPr/>
        </p:nvSpPr>
        <p:spPr>
          <a:xfrm>
            <a:off x="5480760" y="369419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0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BE0DC53-A03D-4C5F-B20E-3219D935E1A1}"/>
              </a:ext>
            </a:extLst>
          </p:cNvPr>
          <p:cNvSpPr/>
          <p:nvPr/>
        </p:nvSpPr>
        <p:spPr>
          <a:xfrm>
            <a:off x="6477323" y="372065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8D1B14D1-4184-4841-9C5A-59B3690A9B5B}"/>
              </a:ext>
            </a:extLst>
          </p:cNvPr>
          <p:cNvCxnSpPr>
            <a:stCxn id="23" idx="0"/>
            <a:endCxn id="6" idx="4"/>
          </p:cNvCxnSpPr>
          <p:nvPr/>
        </p:nvCxnSpPr>
        <p:spPr>
          <a:xfrm flipH="1" flipV="1">
            <a:off x="3864364" y="2531410"/>
            <a:ext cx="65392" cy="118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016313B-B72C-44A5-9EA8-6EE8B1589141}"/>
              </a:ext>
            </a:extLst>
          </p:cNvPr>
          <p:cNvCxnSpPr>
            <a:stCxn id="23" idx="0"/>
            <a:endCxn id="7" idx="4"/>
          </p:cNvCxnSpPr>
          <p:nvPr/>
        </p:nvCxnSpPr>
        <p:spPr>
          <a:xfrm flipV="1">
            <a:off x="3929756" y="2531410"/>
            <a:ext cx="904010" cy="118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EA287BDF-CF26-49E3-8195-624EC11B962D}"/>
              </a:ext>
            </a:extLst>
          </p:cNvPr>
          <p:cNvCxnSpPr>
            <a:stCxn id="24" idx="0"/>
            <a:endCxn id="6" idx="4"/>
          </p:cNvCxnSpPr>
          <p:nvPr/>
        </p:nvCxnSpPr>
        <p:spPr>
          <a:xfrm flipH="1" flipV="1">
            <a:off x="3864364" y="2531409"/>
            <a:ext cx="1026027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990DFC7-894C-46B1-A4E1-C1CD2499C06B}"/>
              </a:ext>
            </a:extLst>
          </p:cNvPr>
          <p:cNvCxnSpPr>
            <a:stCxn id="24" idx="0"/>
            <a:endCxn id="7" idx="4"/>
          </p:cNvCxnSpPr>
          <p:nvPr/>
        </p:nvCxnSpPr>
        <p:spPr>
          <a:xfrm flipH="1" flipV="1">
            <a:off x="4833766" y="2531409"/>
            <a:ext cx="56625" cy="11728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1E5D15BA-5FCD-476A-8633-A7CB17D8260D}"/>
              </a:ext>
            </a:extLst>
          </p:cNvPr>
          <p:cNvCxnSpPr>
            <a:stCxn id="25" idx="0"/>
            <a:endCxn id="6" idx="4"/>
          </p:cNvCxnSpPr>
          <p:nvPr/>
        </p:nvCxnSpPr>
        <p:spPr>
          <a:xfrm flipH="1" flipV="1">
            <a:off x="3864364" y="2531409"/>
            <a:ext cx="1940432" cy="116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237E2270-196F-4719-AB03-AE91A5ECAE25}"/>
              </a:ext>
            </a:extLst>
          </p:cNvPr>
          <p:cNvCxnSpPr>
            <a:stCxn id="25" idx="0"/>
            <a:endCxn id="7" idx="4"/>
          </p:cNvCxnSpPr>
          <p:nvPr/>
        </p:nvCxnSpPr>
        <p:spPr>
          <a:xfrm flipH="1" flipV="1">
            <a:off x="4833766" y="2531409"/>
            <a:ext cx="971030" cy="11627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F8D3E12C-2B6E-4927-9A8A-DC7C42FBC4D6}"/>
              </a:ext>
            </a:extLst>
          </p:cNvPr>
          <p:cNvCxnSpPr>
            <a:stCxn id="26" idx="0"/>
            <a:endCxn id="6" idx="4"/>
          </p:cNvCxnSpPr>
          <p:nvPr/>
        </p:nvCxnSpPr>
        <p:spPr>
          <a:xfrm flipH="1" flipV="1">
            <a:off x="3864364" y="2531410"/>
            <a:ext cx="2936996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6FC7BED-7770-405C-A166-1C2BA69C9608}"/>
              </a:ext>
            </a:extLst>
          </p:cNvPr>
          <p:cNvCxnSpPr>
            <a:stCxn id="26" idx="0"/>
            <a:endCxn id="7" idx="4"/>
          </p:cNvCxnSpPr>
          <p:nvPr/>
        </p:nvCxnSpPr>
        <p:spPr>
          <a:xfrm flipH="1" flipV="1">
            <a:off x="4833766" y="2531410"/>
            <a:ext cx="1967594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50AECF3D-67D5-40FB-8B73-02E371DA09AC}"/>
              </a:ext>
            </a:extLst>
          </p:cNvPr>
          <p:cNvSpPr txBox="1"/>
          <p:nvPr/>
        </p:nvSpPr>
        <p:spPr>
          <a:xfrm>
            <a:off x="1677949" y="4378619"/>
            <a:ext cx="606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A Bruxa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D2A7491-6EE7-4579-91B2-2308FDA30303}"/>
              </a:ext>
            </a:extLst>
          </p:cNvPr>
          <p:cNvSpPr txBox="1"/>
          <p:nvPr/>
        </p:nvSpPr>
        <p:spPr>
          <a:xfrm>
            <a:off x="2711058" y="4381708"/>
            <a:ext cx="7649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Invocação </a:t>
            </a:r>
            <a:br>
              <a:rPr lang="pt-BR" sz="1050" dirty="0"/>
            </a:br>
            <a:r>
              <a:rPr lang="pt-BR" sz="1050" dirty="0"/>
              <a:t>do mal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0FBECC6B-FA7D-4F4B-A2D8-EDB6249F88EC}"/>
              </a:ext>
            </a:extLst>
          </p:cNvPr>
          <p:cNvSpPr txBox="1"/>
          <p:nvPr/>
        </p:nvSpPr>
        <p:spPr>
          <a:xfrm>
            <a:off x="3540105" y="4378619"/>
            <a:ext cx="824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O Chamado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06890451-33FE-47A2-A218-825257490A31}"/>
              </a:ext>
            </a:extLst>
          </p:cNvPr>
          <p:cNvSpPr txBox="1"/>
          <p:nvPr/>
        </p:nvSpPr>
        <p:spPr>
          <a:xfrm>
            <a:off x="4634453" y="4378619"/>
            <a:ext cx="6703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Se Beber</a:t>
            </a:r>
            <a:br>
              <a:rPr lang="pt-BR" sz="1050" dirty="0"/>
            </a:br>
            <a:r>
              <a:rPr lang="pt-BR" sz="1050" dirty="0"/>
              <a:t>não case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36ACB29D-0872-462C-A85C-68B5C77E755F}"/>
              </a:ext>
            </a:extLst>
          </p:cNvPr>
          <p:cNvSpPr txBox="1"/>
          <p:nvPr/>
        </p:nvSpPr>
        <p:spPr>
          <a:xfrm>
            <a:off x="5538754" y="4389424"/>
            <a:ext cx="567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Gente </a:t>
            </a:r>
            <a:br>
              <a:rPr lang="pt-BR" sz="1050" dirty="0"/>
            </a:br>
            <a:r>
              <a:rPr lang="pt-BR" sz="1050" dirty="0"/>
              <a:t>grande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FD398466-079F-4CD8-98B9-87E7C7CF3AA3}"/>
              </a:ext>
            </a:extLst>
          </p:cNvPr>
          <p:cNvSpPr txBox="1"/>
          <p:nvPr/>
        </p:nvSpPr>
        <p:spPr>
          <a:xfrm>
            <a:off x="6566156" y="4414224"/>
            <a:ext cx="7072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American</a:t>
            </a:r>
            <a:br>
              <a:rPr lang="pt-BR" sz="1050" dirty="0"/>
            </a:br>
            <a:r>
              <a:rPr lang="pt-BR" sz="1050" dirty="0"/>
              <a:t>pie</a:t>
            </a:r>
          </a:p>
        </p:txBody>
      </p:sp>
      <p:pic>
        <p:nvPicPr>
          <p:cNvPr id="123" name="Imagem 122">
            <a:extLst>
              <a:ext uri="{FF2B5EF4-FFF2-40B4-BE49-F238E27FC236}">
                <a16:creationId xmlns:a16="http://schemas.microsoft.com/office/drawing/2014/main" id="{D63E7702-2A72-4083-A57D-2C8597FC5C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67" y="4609452"/>
            <a:ext cx="443909" cy="392416"/>
          </a:xfrm>
          <a:prstGeom prst="rect">
            <a:avLst/>
          </a:prstGeom>
        </p:spPr>
      </p:pic>
      <p:pic>
        <p:nvPicPr>
          <p:cNvPr id="126" name="Imagem 125">
            <a:extLst>
              <a:ext uri="{FF2B5EF4-FFF2-40B4-BE49-F238E27FC236}">
                <a16:creationId xmlns:a16="http://schemas.microsoft.com/office/drawing/2014/main" id="{AFAD6DD7-34A0-4CD2-A3C3-955C0A0A2F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53" y="4685642"/>
            <a:ext cx="443909" cy="392416"/>
          </a:xfrm>
          <a:prstGeom prst="rect">
            <a:avLst/>
          </a:prstGeom>
        </p:spPr>
      </p:pic>
      <p:pic>
        <p:nvPicPr>
          <p:cNvPr id="127" name="Imagem 126">
            <a:extLst>
              <a:ext uri="{FF2B5EF4-FFF2-40B4-BE49-F238E27FC236}">
                <a16:creationId xmlns:a16="http://schemas.microsoft.com/office/drawing/2014/main" id="{2F6A0FCD-3F0B-4E84-AC64-B0F209A4FF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29" y="4626821"/>
            <a:ext cx="443909" cy="392416"/>
          </a:xfrm>
          <a:prstGeom prst="rect">
            <a:avLst/>
          </a:prstGeom>
        </p:spPr>
      </p:pic>
      <p:pic>
        <p:nvPicPr>
          <p:cNvPr id="2052" name="Picture 4" descr="Resultado de imagem para comedy">
            <a:extLst>
              <a:ext uri="{FF2B5EF4-FFF2-40B4-BE49-F238E27FC236}">
                <a16:creationId xmlns:a16="http://schemas.microsoft.com/office/drawing/2014/main" id="{DDCB3A59-76F9-4D6B-B444-CFB0AED28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35" y="4756914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4" descr="Resultado de imagem para comedy">
            <a:extLst>
              <a:ext uri="{FF2B5EF4-FFF2-40B4-BE49-F238E27FC236}">
                <a16:creationId xmlns:a16="http://schemas.microsoft.com/office/drawing/2014/main" id="{E452AA73-6601-4058-8B17-DBFFFC44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435" y="4771035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Resultado de imagem para comedy">
            <a:extLst>
              <a:ext uri="{FF2B5EF4-FFF2-40B4-BE49-F238E27FC236}">
                <a16:creationId xmlns:a16="http://schemas.microsoft.com/office/drawing/2014/main" id="{1968AFC0-9B39-46D4-B3D9-0AEC495F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77" y="4728417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E5AE5481-92C2-4D77-8179-A90C45400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81" y="1507350"/>
            <a:ext cx="443909" cy="392416"/>
          </a:xfrm>
          <a:prstGeom prst="rect">
            <a:avLst/>
          </a:prstGeom>
        </p:spPr>
      </p:pic>
      <p:pic>
        <p:nvPicPr>
          <p:cNvPr id="133" name="Picture 4" descr="Resultado de imagem para comedy">
            <a:extLst>
              <a:ext uri="{FF2B5EF4-FFF2-40B4-BE49-F238E27FC236}">
                <a16:creationId xmlns:a16="http://schemas.microsoft.com/office/drawing/2014/main" id="{FF4AE86C-D138-4A4A-9F05-752A3EE38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016" y="1548120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77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7B6C7-9552-445A-A072-172E1331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" y="137827"/>
            <a:ext cx="7886700" cy="994172"/>
          </a:xfrm>
        </p:spPr>
        <p:txBody>
          <a:bodyPr/>
          <a:lstStyle/>
          <a:p>
            <a:r>
              <a:rPr lang="pt-BR" dirty="0" err="1"/>
              <a:t>Restricted</a:t>
            </a:r>
            <a:r>
              <a:rPr lang="pt-BR" dirty="0"/>
              <a:t> Boltzmann </a:t>
            </a:r>
            <a:r>
              <a:rPr lang="pt-BR" dirty="0" err="1"/>
              <a:t>Machines</a:t>
            </a: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13CB115-9FE4-4E42-87F3-7EC314A2132A}"/>
              </a:ext>
            </a:extLst>
          </p:cNvPr>
          <p:cNvSpPr/>
          <p:nvPr/>
        </p:nvSpPr>
        <p:spPr>
          <a:xfrm>
            <a:off x="1655676" y="370423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8454850-8516-4DBC-849B-CFA08031B4B9}"/>
              </a:ext>
            </a:extLst>
          </p:cNvPr>
          <p:cNvSpPr/>
          <p:nvPr/>
        </p:nvSpPr>
        <p:spPr>
          <a:xfrm>
            <a:off x="2650235" y="372065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F666D9D-988E-4EFE-90AC-56D391BAD5FB}"/>
              </a:ext>
            </a:extLst>
          </p:cNvPr>
          <p:cNvSpPr/>
          <p:nvPr/>
        </p:nvSpPr>
        <p:spPr>
          <a:xfrm>
            <a:off x="3540328" y="1883337"/>
            <a:ext cx="648072" cy="648072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8227A00-990B-4EFD-9ED5-C4F93AF231CD}"/>
              </a:ext>
            </a:extLst>
          </p:cNvPr>
          <p:cNvSpPr/>
          <p:nvPr/>
        </p:nvSpPr>
        <p:spPr>
          <a:xfrm>
            <a:off x="4509730" y="1883337"/>
            <a:ext cx="648072" cy="648072"/>
          </a:xfrm>
          <a:prstGeom prst="ellipse">
            <a:avLst/>
          </a:prstGeom>
          <a:solidFill>
            <a:schemeClr val="accent2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0DF6761-CBDE-4923-96BB-99E86906ABDB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1979712" y="2531409"/>
            <a:ext cx="1884652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22D4496-25CC-41A8-973A-80A2856E73DA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1979712" y="2531409"/>
            <a:ext cx="2854054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C060296-F4A6-4D02-B23C-7DCEF36A77CA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2974271" y="2531410"/>
            <a:ext cx="1859495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C98E0F9-7A75-48A0-AC8F-1BBE5AE39A6E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2974271" y="2531410"/>
            <a:ext cx="890093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E40FCDA7-E9C2-409F-AAC6-60F5ED12C2A5}"/>
              </a:ext>
            </a:extLst>
          </p:cNvPr>
          <p:cNvSpPr/>
          <p:nvPr/>
        </p:nvSpPr>
        <p:spPr>
          <a:xfrm>
            <a:off x="3605720" y="371320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1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64EF7F9-165F-40F0-9F46-3956C38B3399}"/>
              </a:ext>
            </a:extLst>
          </p:cNvPr>
          <p:cNvSpPr/>
          <p:nvPr/>
        </p:nvSpPr>
        <p:spPr>
          <a:xfrm>
            <a:off x="4566355" y="370423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296A11A-F58F-493F-96F6-8D4483488226}"/>
              </a:ext>
            </a:extLst>
          </p:cNvPr>
          <p:cNvSpPr/>
          <p:nvPr/>
        </p:nvSpPr>
        <p:spPr>
          <a:xfrm>
            <a:off x="5480760" y="369419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0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BE0DC53-A03D-4C5F-B20E-3219D935E1A1}"/>
              </a:ext>
            </a:extLst>
          </p:cNvPr>
          <p:cNvSpPr/>
          <p:nvPr/>
        </p:nvSpPr>
        <p:spPr>
          <a:xfrm>
            <a:off x="6477323" y="372065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8D1B14D1-4184-4841-9C5A-59B3690A9B5B}"/>
              </a:ext>
            </a:extLst>
          </p:cNvPr>
          <p:cNvCxnSpPr>
            <a:stCxn id="23" idx="0"/>
            <a:endCxn id="6" idx="4"/>
          </p:cNvCxnSpPr>
          <p:nvPr/>
        </p:nvCxnSpPr>
        <p:spPr>
          <a:xfrm flipH="1" flipV="1">
            <a:off x="3864364" y="2531410"/>
            <a:ext cx="65392" cy="118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016313B-B72C-44A5-9EA8-6EE8B1589141}"/>
              </a:ext>
            </a:extLst>
          </p:cNvPr>
          <p:cNvCxnSpPr>
            <a:stCxn id="23" idx="0"/>
            <a:endCxn id="7" idx="4"/>
          </p:cNvCxnSpPr>
          <p:nvPr/>
        </p:nvCxnSpPr>
        <p:spPr>
          <a:xfrm flipV="1">
            <a:off x="3929756" y="2531410"/>
            <a:ext cx="904010" cy="118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EA287BDF-CF26-49E3-8195-624EC11B962D}"/>
              </a:ext>
            </a:extLst>
          </p:cNvPr>
          <p:cNvCxnSpPr>
            <a:stCxn id="24" idx="0"/>
            <a:endCxn id="6" idx="4"/>
          </p:cNvCxnSpPr>
          <p:nvPr/>
        </p:nvCxnSpPr>
        <p:spPr>
          <a:xfrm flipH="1" flipV="1">
            <a:off x="3864364" y="2531409"/>
            <a:ext cx="1026027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990DFC7-894C-46B1-A4E1-C1CD2499C06B}"/>
              </a:ext>
            </a:extLst>
          </p:cNvPr>
          <p:cNvCxnSpPr>
            <a:stCxn id="24" idx="0"/>
            <a:endCxn id="7" idx="4"/>
          </p:cNvCxnSpPr>
          <p:nvPr/>
        </p:nvCxnSpPr>
        <p:spPr>
          <a:xfrm flipH="1" flipV="1">
            <a:off x="4833766" y="2531409"/>
            <a:ext cx="56625" cy="1172822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1E5D15BA-5FCD-476A-8633-A7CB17D8260D}"/>
              </a:ext>
            </a:extLst>
          </p:cNvPr>
          <p:cNvCxnSpPr>
            <a:stCxn id="25" idx="0"/>
            <a:endCxn id="6" idx="4"/>
          </p:cNvCxnSpPr>
          <p:nvPr/>
        </p:nvCxnSpPr>
        <p:spPr>
          <a:xfrm flipH="1" flipV="1">
            <a:off x="3864364" y="2531409"/>
            <a:ext cx="1940432" cy="116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237E2270-196F-4719-AB03-AE91A5ECAE25}"/>
              </a:ext>
            </a:extLst>
          </p:cNvPr>
          <p:cNvCxnSpPr>
            <a:stCxn id="25" idx="0"/>
            <a:endCxn id="7" idx="4"/>
          </p:cNvCxnSpPr>
          <p:nvPr/>
        </p:nvCxnSpPr>
        <p:spPr>
          <a:xfrm flipH="1" flipV="1">
            <a:off x="4833766" y="2531409"/>
            <a:ext cx="971030" cy="1162781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F8D3E12C-2B6E-4927-9A8A-DC7C42FBC4D6}"/>
              </a:ext>
            </a:extLst>
          </p:cNvPr>
          <p:cNvCxnSpPr>
            <a:stCxn id="26" idx="0"/>
            <a:endCxn id="6" idx="4"/>
          </p:cNvCxnSpPr>
          <p:nvPr/>
        </p:nvCxnSpPr>
        <p:spPr>
          <a:xfrm flipH="1" flipV="1">
            <a:off x="3864364" y="2531410"/>
            <a:ext cx="2936996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6FC7BED-7770-405C-A166-1C2BA69C9608}"/>
              </a:ext>
            </a:extLst>
          </p:cNvPr>
          <p:cNvCxnSpPr>
            <a:stCxn id="26" idx="0"/>
            <a:endCxn id="7" idx="4"/>
          </p:cNvCxnSpPr>
          <p:nvPr/>
        </p:nvCxnSpPr>
        <p:spPr>
          <a:xfrm flipH="1" flipV="1">
            <a:off x="4833766" y="2531410"/>
            <a:ext cx="1967594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50AECF3D-67D5-40FB-8B73-02E371DA09AC}"/>
              </a:ext>
            </a:extLst>
          </p:cNvPr>
          <p:cNvSpPr txBox="1"/>
          <p:nvPr/>
        </p:nvSpPr>
        <p:spPr>
          <a:xfrm>
            <a:off x="1677949" y="4378619"/>
            <a:ext cx="606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A Bruxa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D2A7491-6EE7-4579-91B2-2308FDA30303}"/>
              </a:ext>
            </a:extLst>
          </p:cNvPr>
          <p:cNvSpPr txBox="1"/>
          <p:nvPr/>
        </p:nvSpPr>
        <p:spPr>
          <a:xfrm>
            <a:off x="2711058" y="4381708"/>
            <a:ext cx="7649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Invocação </a:t>
            </a:r>
            <a:br>
              <a:rPr lang="pt-BR" sz="1050" dirty="0"/>
            </a:br>
            <a:r>
              <a:rPr lang="pt-BR" sz="1050" dirty="0"/>
              <a:t>do mal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0FBECC6B-FA7D-4F4B-A2D8-EDB6249F88EC}"/>
              </a:ext>
            </a:extLst>
          </p:cNvPr>
          <p:cNvSpPr txBox="1"/>
          <p:nvPr/>
        </p:nvSpPr>
        <p:spPr>
          <a:xfrm>
            <a:off x="3540105" y="4378619"/>
            <a:ext cx="824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O Chamado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06890451-33FE-47A2-A218-825257490A31}"/>
              </a:ext>
            </a:extLst>
          </p:cNvPr>
          <p:cNvSpPr txBox="1"/>
          <p:nvPr/>
        </p:nvSpPr>
        <p:spPr>
          <a:xfrm>
            <a:off x="4634453" y="4378619"/>
            <a:ext cx="6703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Se Beber</a:t>
            </a:r>
            <a:br>
              <a:rPr lang="pt-BR" sz="1050" dirty="0"/>
            </a:br>
            <a:r>
              <a:rPr lang="pt-BR" sz="1050" dirty="0"/>
              <a:t>não case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36ACB29D-0872-462C-A85C-68B5C77E755F}"/>
              </a:ext>
            </a:extLst>
          </p:cNvPr>
          <p:cNvSpPr txBox="1"/>
          <p:nvPr/>
        </p:nvSpPr>
        <p:spPr>
          <a:xfrm>
            <a:off x="5538754" y="4389424"/>
            <a:ext cx="567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Gente </a:t>
            </a:r>
            <a:br>
              <a:rPr lang="pt-BR" sz="1050" dirty="0"/>
            </a:br>
            <a:r>
              <a:rPr lang="pt-BR" sz="1050" dirty="0"/>
              <a:t>grande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FD398466-079F-4CD8-98B9-87E7C7CF3AA3}"/>
              </a:ext>
            </a:extLst>
          </p:cNvPr>
          <p:cNvSpPr txBox="1"/>
          <p:nvPr/>
        </p:nvSpPr>
        <p:spPr>
          <a:xfrm>
            <a:off x="6566156" y="4414224"/>
            <a:ext cx="7072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American</a:t>
            </a:r>
            <a:br>
              <a:rPr lang="pt-BR" sz="1050" dirty="0"/>
            </a:br>
            <a:r>
              <a:rPr lang="pt-BR" sz="1050" dirty="0"/>
              <a:t>pie</a:t>
            </a:r>
          </a:p>
        </p:txBody>
      </p:sp>
      <p:pic>
        <p:nvPicPr>
          <p:cNvPr id="123" name="Imagem 122">
            <a:extLst>
              <a:ext uri="{FF2B5EF4-FFF2-40B4-BE49-F238E27FC236}">
                <a16:creationId xmlns:a16="http://schemas.microsoft.com/office/drawing/2014/main" id="{D63E7702-2A72-4083-A57D-2C8597FC5C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67" y="4609452"/>
            <a:ext cx="443909" cy="392416"/>
          </a:xfrm>
          <a:prstGeom prst="rect">
            <a:avLst/>
          </a:prstGeom>
        </p:spPr>
      </p:pic>
      <p:pic>
        <p:nvPicPr>
          <p:cNvPr id="126" name="Imagem 125">
            <a:extLst>
              <a:ext uri="{FF2B5EF4-FFF2-40B4-BE49-F238E27FC236}">
                <a16:creationId xmlns:a16="http://schemas.microsoft.com/office/drawing/2014/main" id="{AFAD6DD7-34A0-4CD2-A3C3-955C0A0A2F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53" y="4685642"/>
            <a:ext cx="443909" cy="392416"/>
          </a:xfrm>
          <a:prstGeom prst="rect">
            <a:avLst/>
          </a:prstGeom>
        </p:spPr>
      </p:pic>
      <p:pic>
        <p:nvPicPr>
          <p:cNvPr id="127" name="Imagem 126">
            <a:extLst>
              <a:ext uri="{FF2B5EF4-FFF2-40B4-BE49-F238E27FC236}">
                <a16:creationId xmlns:a16="http://schemas.microsoft.com/office/drawing/2014/main" id="{2F6A0FCD-3F0B-4E84-AC64-B0F209A4FF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29" y="4626821"/>
            <a:ext cx="443909" cy="392416"/>
          </a:xfrm>
          <a:prstGeom prst="rect">
            <a:avLst/>
          </a:prstGeom>
        </p:spPr>
      </p:pic>
      <p:pic>
        <p:nvPicPr>
          <p:cNvPr id="2052" name="Picture 4" descr="Resultado de imagem para comedy">
            <a:extLst>
              <a:ext uri="{FF2B5EF4-FFF2-40B4-BE49-F238E27FC236}">
                <a16:creationId xmlns:a16="http://schemas.microsoft.com/office/drawing/2014/main" id="{DDCB3A59-76F9-4D6B-B444-CFB0AED28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35" y="4756914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4" descr="Resultado de imagem para comedy">
            <a:extLst>
              <a:ext uri="{FF2B5EF4-FFF2-40B4-BE49-F238E27FC236}">
                <a16:creationId xmlns:a16="http://schemas.microsoft.com/office/drawing/2014/main" id="{E452AA73-6601-4058-8B17-DBFFFC44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435" y="4771035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Resultado de imagem para comedy">
            <a:extLst>
              <a:ext uri="{FF2B5EF4-FFF2-40B4-BE49-F238E27FC236}">
                <a16:creationId xmlns:a16="http://schemas.microsoft.com/office/drawing/2014/main" id="{1968AFC0-9B39-46D4-B3D9-0AEC495F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77" y="4728417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E5AE5481-92C2-4D77-8179-A90C45400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81" y="1507350"/>
            <a:ext cx="443909" cy="392416"/>
          </a:xfrm>
          <a:prstGeom prst="rect">
            <a:avLst/>
          </a:prstGeom>
        </p:spPr>
      </p:pic>
      <p:pic>
        <p:nvPicPr>
          <p:cNvPr id="133" name="Picture 4" descr="Resultado de imagem para comedy">
            <a:extLst>
              <a:ext uri="{FF2B5EF4-FFF2-40B4-BE49-F238E27FC236}">
                <a16:creationId xmlns:a16="http://schemas.microsoft.com/office/drawing/2014/main" id="{FF4AE86C-D138-4A4A-9F05-752A3EE38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016" y="1548120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55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7B6C7-9552-445A-A072-172E1331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" y="137827"/>
            <a:ext cx="7886700" cy="994172"/>
          </a:xfrm>
        </p:spPr>
        <p:txBody>
          <a:bodyPr/>
          <a:lstStyle/>
          <a:p>
            <a:r>
              <a:rPr lang="pt-BR" dirty="0" err="1"/>
              <a:t>Restricted</a:t>
            </a:r>
            <a:r>
              <a:rPr lang="pt-BR" dirty="0"/>
              <a:t> Boltzmann </a:t>
            </a:r>
            <a:r>
              <a:rPr lang="pt-BR" dirty="0" err="1"/>
              <a:t>Machines</a:t>
            </a: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13CB115-9FE4-4E42-87F3-7EC314A2132A}"/>
              </a:ext>
            </a:extLst>
          </p:cNvPr>
          <p:cNvSpPr/>
          <p:nvPr/>
        </p:nvSpPr>
        <p:spPr>
          <a:xfrm>
            <a:off x="1655676" y="370423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8454850-8516-4DBC-849B-CFA08031B4B9}"/>
              </a:ext>
            </a:extLst>
          </p:cNvPr>
          <p:cNvSpPr/>
          <p:nvPr/>
        </p:nvSpPr>
        <p:spPr>
          <a:xfrm>
            <a:off x="2650235" y="372065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F666D9D-988E-4EFE-90AC-56D391BAD5FB}"/>
              </a:ext>
            </a:extLst>
          </p:cNvPr>
          <p:cNvSpPr/>
          <p:nvPr/>
        </p:nvSpPr>
        <p:spPr>
          <a:xfrm>
            <a:off x="3540328" y="1883337"/>
            <a:ext cx="648072" cy="648072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8227A00-990B-4EFD-9ED5-C4F93AF231CD}"/>
              </a:ext>
            </a:extLst>
          </p:cNvPr>
          <p:cNvSpPr/>
          <p:nvPr/>
        </p:nvSpPr>
        <p:spPr>
          <a:xfrm>
            <a:off x="4509730" y="1883337"/>
            <a:ext cx="648072" cy="648072"/>
          </a:xfrm>
          <a:prstGeom prst="ellipse">
            <a:avLst/>
          </a:prstGeom>
          <a:solidFill>
            <a:schemeClr val="accent2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0DF6761-CBDE-4923-96BB-99E86906ABDB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1979712" y="2531409"/>
            <a:ext cx="1884652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22D4496-25CC-41A8-973A-80A2856E73DA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1979712" y="2531409"/>
            <a:ext cx="2854054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C060296-F4A6-4D02-B23C-7DCEF36A77CA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2974271" y="2531410"/>
            <a:ext cx="1859495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C98E0F9-7A75-48A0-AC8F-1BBE5AE39A6E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2974271" y="2531410"/>
            <a:ext cx="890093" cy="1189250"/>
          </a:xfrm>
          <a:prstGeom prst="line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E40FCDA7-E9C2-409F-AAC6-60F5ED12C2A5}"/>
              </a:ext>
            </a:extLst>
          </p:cNvPr>
          <p:cNvSpPr/>
          <p:nvPr/>
        </p:nvSpPr>
        <p:spPr>
          <a:xfrm>
            <a:off x="3605720" y="371320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1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64EF7F9-165F-40F0-9F46-3956C38B3399}"/>
              </a:ext>
            </a:extLst>
          </p:cNvPr>
          <p:cNvSpPr/>
          <p:nvPr/>
        </p:nvSpPr>
        <p:spPr>
          <a:xfrm>
            <a:off x="4566355" y="370423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296A11A-F58F-493F-96F6-8D4483488226}"/>
              </a:ext>
            </a:extLst>
          </p:cNvPr>
          <p:cNvSpPr/>
          <p:nvPr/>
        </p:nvSpPr>
        <p:spPr>
          <a:xfrm>
            <a:off x="5480760" y="369419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0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BE0DC53-A03D-4C5F-B20E-3219D935E1A1}"/>
              </a:ext>
            </a:extLst>
          </p:cNvPr>
          <p:cNvSpPr/>
          <p:nvPr/>
        </p:nvSpPr>
        <p:spPr>
          <a:xfrm>
            <a:off x="6477323" y="372065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8D1B14D1-4184-4841-9C5A-59B3690A9B5B}"/>
              </a:ext>
            </a:extLst>
          </p:cNvPr>
          <p:cNvCxnSpPr>
            <a:stCxn id="23" idx="0"/>
            <a:endCxn id="6" idx="4"/>
          </p:cNvCxnSpPr>
          <p:nvPr/>
        </p:nvCxnSpPr>
        <p:spPr>
          <a:xfrm flipH="1" flipV="1">
            <a:off x="3864364" y="2531410"/>
            <a:ext cx="65392" cy="118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016313B-B72C-44A5-9EA8-6EE8B1589141}"/>
              </a:ext>
            </a:extLst>
          </p:cNvPr>
          <p:cNvCxnSpPr>
            <a:stCxn id="23" idx="0"/>
            <a:endCxn id="7" idx="4"/>
          </p:cNvCxnSpPr>
          <p:nvPr/>
        </p:nvCxnSpPr>
        <p:spPr>
          <a:xfrm flipV="1">
            <a:off x="3929756" y="2531410"/>
            <a:ext cx="904010" cy="118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EA287BDF-CF26-49E3-8195-624EC11B962D}"/>
              </a:ext>
            </a:extLst>
          </p:cNvPr>
          <p:cNvCxnSpPr>
            <a:stCxn id="24" idx="0"/>
            <a:endCxn id="6" idx="4"/>
          </p:cNvCxnSpPr>
          <p:nvPr/>
        </p:nvCxnSpPr>
        <p:spPr>
          <a:xfrm flipH="1" flipV="1">
            <a:off x="3864364" y="2531409"/>
            <a:ext cx="1026027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990DFC7-894C-46B1-A4E1-C1CD2499C06B}"/>
              </a:ext>
            </a:extLst>
          </p:cNvPr>
          <p:cNvCxnSpPr>
            <a:stCxn id="24" idx="0"/>
            <a:endCxn id="7" idx="4"/>
          </p:cNvCxnSpPr>
          <p:nvPr/>
        </p:nvCxnSpPr>
        <p:spPr>
          <a:xfrm flipH="1" flipV="1">
            <a:off x="4833766" y="2531409"/>
            <a:ext cx="56625" cy="1172822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1E5D15BA-5FCD-476A-8633-A7CB17D8260D}"/>
              </a:ext>
            </a:extLst>
          </p:cNvPr>
          <p:cNvCxnSpPr>
            <a:stCxn id="25" idx="0"/>
            <a:endCxn id="6" idx="4"/>
          </p:cNvCxnSpPr>
          <p:nvPr/>
        </p:nvCxnSpPr>
        <p:spPr>
          <a:xfrm flipH="1" flipV="1">
            <a:off x="3864364" y="2531409"/>
            <a:ext cx="1940432" cy="116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237E2270-196F-4719-AB03-AE91A5ECAE25}"/>
              </a:ext>
            </a:extLst>
          </p:cNvPr>
          <p:cNvCxnSpPr>
            <a:stCxn id="25" idx="0"/>
            <a:endCxn id="7" idx="4"/>
          </p:cNvCxnSpPr>
          <p:nvPr/>
        </p:nvCxnSpPr>
        <p:spPr>
          <a:xfrm flipH="1" flipV="1">
            <a:off x="4833766" y="2531409"/>
            <a:ext cx="971030" cy="1162781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F8D3E12C-2B6E-4927-9A8A-DC7C42FBC4D6}"/>
              </a:ext>
            </a:extLst>
          </p:cNvPr>
          <p:cNvCxnSpPr>
            <a:stCxn id="26" idx="0"/>
            <a:endCxn id="6" idx="4"/>
          </p:cNvCxnSpPr>
          <p:nvPr/>
        </p:nvCxnSpPr>
        <p:spPr>
          <a:xfrm flipH="1" flipV="1">
            <a:off x="3864364" y="2531410"/>
            <a:ext cx="2936996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6FC7BED-7770-405C-A166-1C2BA69C9608}"/>
              </a:ext>
            </a:extLst>
          </p:cNvPr>
          <p:cNvCxnSpPr>
            <a:stCxn id="26" idx="0"/>
            <a:endCxn id="7" idx="4"/>
          </p:cNvCxnSpPr>
          <p:nvPr/>
        </p:nvCxnSpPr>
        <p:spPr>
          <a:xfrm flipH="1" flipV="1">
            <a:off x="4833766" y="2531410"/>
            <a:ext cx="1967594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50AECF3D-67D5-40FB-8B73-02E371DA09AC}"/>
              </a:ext>
            </a:extLst>
          </p:cNvPr>
          <p:cNvSpPr txBox="1"/>
          <p:nvPr/>
        </p:nvSpPr>
        <p:spPr>
          <a:xfrm>
            <a:off x="1677949" y="4378619"/>
            <a:ext cx="606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A Bruxa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D2A7491-6EE7-4579-91B2-2308FDA30303}"/>
              </a:ext>
            </a:extLst>
          </p:cNvPr>
          <p:cNvSpPr txBox="1"/>
          <p:nvPr/>
        </p:nvSpPr>
        <p:spPr>
          <a:xfrm>
            <a:off x="2711058" y="4381708"/>
            <a:ext cx="7649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Invocação </a:t>
            </a:r>
            <a:br>
              <a:rPr lang="pt-BR" sz="1050" dirty="0"/>
            </a:br>
            <a:r>
              <a:rPr lang="pt-BR" sz="1050" dirty="0"/>
              <a:t>do mal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0FBECC6B-FA7D-4F4B-A2D8-EDB6249F88EC}"/>
              </a:ext>
            </a:extLst>
          </p:cNvPr>
          <p:cNvSpPr txBox="1"/>
          <p:nvPr/>
        </p:nvSpPr>
        <p:spPr>
          <a:xfrm>
            <a:off x="3540105" y="4378619"/>
            <a:ext cx="824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O Chamado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06890451-33FE-47A2-A218-825257490A31}"/>
              </a:ext>
            </a:extLst>
          </p:cNvPr>
          <p:cNvSpPr txBox="1"/>
          <p:nvPr/>
        </p:nvSpPr>
        <p:spPr>
          <a:xfrm>
            <a:off x="4634453" y="4378619"/>
            <a:ext cx="6703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Se Beber</a:t>
            </a:r>
            <a:br>
              <a:rPr lang="pt-BR" sz="1050" dirty="0"/>
            </a:br>
            <a:r>
              <a:rPr lang="pt-BR" sz="1050" dirty="0"/>
              <a:t>não case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36ACB29D-0872-462C-A85C-68B5C77E755F}"/>
              </a:ext>
            </a:extLst>
          </p:cNvPr>
          <p:cNvSpPr txBox="1"/>
          <p:nvPr/>
        </p:nvSpPr>
        <p:spPr>
          <a:xfrm>
            <a:off x="5538754" y="4389424"/>
            <a:ext cx="567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Gente </a:t>
            </a:r>
            <a:br>
              <a:rPr lang="pt-BR" sz="1050" dirty="0"/>
            </a:br>
            <a:r>
              <a:rPr lang="pt-BR" sz="1050" dirty="0"/>
              <a:t>grande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FD398466-079F-4CD8-98B9-87E7C7CF3AA3}"/>
              </a:ext>
            </a:extLst>
          </p:cNvPr>
          <p:cNvSpPr txBox="1"/>
          <p:nvPr/>
        </p:nvSpPr>
        <p:spPr>
          <a:xfrm>
            <a:off x="6566156" y="4414224"/>
            <a:ext cx="7072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American</a:t>
            </a:r>
            <a:br>
              <a:rPr lang="pt-BR" sz="1050" dirty="0"/>
            </a:br>
            <a:r>
              <a:rPr lang="pt-BR" sz="1050" dirty="0"/>
              <a:t>pie</a:t>
            </a:r>
          </a:p>
        </p:txBody>
      </p:sp>
      <p:pic>
        <p:nvPicPr>
          <p:cNvPr id="123" name="Imagem 122">
            <a:extLst>
              <a:ext uri="{FF2B5EF4-FFF2-40B4-BE49-F238E27FC236}">
                <a16:creationId xmlns:a16="http://schemas.microsoft.com/office/drawing/2014/main" id="{D63E7702-2A72-4083-A57D-2C8597FC5C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67" y="4609452"/>
            <a:ext cx="443909" cy="392416"/>
          </a:xfrm>
          <a:prstGeom prst="rect">
            <a:avLst/>
          </a:prstGeom>
        </p:spPr>
      </p:pic>
      <p:pic>
        <p:nvPicPr>
          <p:cNvPr id="126" name="Imagem 125">
            <a:extLst>
              <a:ext uri="{FF2B5EF4-FFF2-40B4-BE49-F238E27FC236}">
                <a16:creationId xmlns:a16="http://schemas.microsoft.com/office/drawing/2014/main" id="{AFAD6DD7-34A0-4CD2-A3C3-955C0A0A2F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53" y="4685642"/>
            <a:ext cx="443909" cy="392416"/>
          </a:xfrm>
          <a:prstGeom prst="rect">
            <a:avLst/>
          </a:prstGeom>
        </p:spPr>
      </p:pic>
      <p:pic>
        <p:nvPicPr>
          <p:cNvPr id="127" name="Imagem 126">
            <a:extLst>
              <a:ext uri="{FF2B5EF4-FFF2-40B4-BE49-F238E27FC236}">
                <a16:creationId xmlns:a16="http://schemas.microsoft.com/office/drawing/2014/main" id="{2F6A0FCD-3F0B-4E84-AC64-B0F209A4FF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29" y="4626821"/>
            <a:ext cx="443909" cy="392416"/>
          </a:xfrm>
          <a:prstGeom prst="rect">
            <a:avLst/>
          </a:prstGeom>
        </p:spPr>
      </p:pic>
      <p:pic>
        <p:nvPicPr>
          <p:cNvPr id="2052" name="Picture 4" descr="Resultado de imagem para comedy">
            <a:extLst>
              <a:ext uri="{FF2B5EF4-FFF2-40B4-BE49-F238E27FC236}">
                <a16:creationId xmlns:a16="http://schemas.microsoft.com/office/drawing/2014/main" id="{DDCB3A59-76F9-4D6B-B444-CFB0AED28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35" y="4756914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4" descr="Resultado de imagem para comedy">
            <a:extLst>
              <a:ext uri="{FF2B5EF4-FFF2-40B4-BE49-F238E27FC236}">
                <a16:creationId xmlns:a16="http://schemas.microsoft.com/office/drawing/2014/main" id="{E452AA73-6601-4058-8B17-DBFFFC44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435" y="4771035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Resultado de imagem para comedy">
            <a:extLst>
              <a:ext uri="{FF2B5EF4-FFF2-40B4-BE49-F238E27FC236}">
                <a16:creationId xmlns:a16="http://schemas.microsoft.com/office/drawing/2014/main" id="{1968AFC0-9B39-46D4-B3D9-0AEC495F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77" y="4728417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E5AE5481-92C2-4D77-8179-A90C45400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81" y="1507350"/>
            <a:ext cx="443909" cy="392416"/>
          </a:xfrm>
          <a:prstGeom prst="rect">
            <a:avLst/>
          </a:prstGeom>
        </p:spPr>
      </p:pic>
      <p:pic>
        <p:nvPicPr>
          <p:cNvPr id="133" name="Picture 4" descr="Resultado de imagem para comedy">
            <a:extLst>
              <a:ext uri="{FF2B5EF4-FFF2-40B4-BE49-F238E27FC236}">
                <a16:creationId xmlns:a16="http://schemas.microsoft.com/office/drawing/2014/main" id="{FF4AE86C-D138-4A4A-9F05-752A3EE38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016" y="1548120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0F671FF-BDEB-4896-98FA-2FE09F0A9920}"/>
              </a:ext>
            </a:extLst>
          </p:cNvPr>
          <p:cNvSpPr txBox="1"/>
          <p:nvPr/>
        </p:nvSpPr>
        <p:spPr>
          <a:xfrm>
            <a:off x="2850659" y="3879726"/>
            <a:ext cx="253596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3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4464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7B6C7-9552-445A-A072-172E1331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" y="137827"/>
            <a:ext cx="7886700" cy="994172"/>
          </a:xfrm>
        </p:spPr>
        <p:txBody>
          <a:bodyPr/>
          <a:lstStyle/>
          <a:p>
            <a:r>
              <a:rPr lang="pt-BR" dirty="0" err="1"/>
              <a:t>Restricted</a:t>
            </a:r>
            <a:r>
              <a:rPr lang="pt-BR" dirty="0"/>
              <a:t> Boltzmann </a:t>
            </a:r>
            <a:r>
              <a:rPr lang="pt-BR" dirty="0" err="1"/>
              <a:t>Machines</a:t>
            </a: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13CB115-9FE4-4E42-87F3-7EC314A2132A}"/>
              </a:ext>
            </a:extLst>
          </p:cNvPr>
          <p:cNvSpPr/>
          <p:nvPr/>
        </p:nvSpPr>
        <p:spPr>
          <a:xfrm>
            <a:off x="1655676" y="370423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8454850-8516-4DBC-849B-CFA08031B4B9}"/>
              </a:ext>
            </a:extLst>
          </p:cNvPr>
          <p:cNvSpPr/>
          <p:nvPr/>
        </p:nvSpPr>
        <p:spPr>
          <a:xfrm>
            <a:off x="2650235" y="372065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F666D9D-988E-4EFE-90AC-56D391BAD5FB}"/>
              </a:ext>
            </a:extLst>
          </p:cNvPr>
          <p:cNvSpPr/>
          <p:nvPr/>
        </p:nvSpPr>
        <p:spPr>
          <a:xfrm>
            <a:off x="3540328" y="1883337"/>
            <a:ext cx="648072" cy="648072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8227A00-990B-4EFD-9ED5-C4F93AF231CD}"/>
              </a:ext>
            </a:extLst>
          </p:cNvPr>
          <p:cNvSpPr/>
          <p:nvPr/>
        </p:nvSpPr>
        <p:spPr>
          <a:xfrm>
            <a:off x="4509730" y="1883337"/>
            <a:ext cx="648072" cy="648072"/>
          </a:xfrm>
          <a:prstGeom prst="ellipse">
            <a:avLst/>
          </a:prstGeom>
          <a:solidFill>
            <a:schemeClr val="accent2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0DF6761-CBDE-4923-96BB-99E86906ABDB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1979712" y="2531409"/>
            <a:ext cx="1884652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22D4496-25CC-41A8-973A-80A2856E73DA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1979712" y="2531409"/>
            <a:ext cx="2854054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C060296-F4A6-4D02-B23C-7DCEF36A77CA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2974271" y="2531410"/>
            <a:ext cx="1859495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C98E0F9-7A75-48A0-AC8F-1BBE5AE39A6E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2974271" y="2531410"/>
            <a:ext cx="890093" cy="1189250"/>
          </a:xfrm>
          <a:prstGeom prst="line">
            <a:avLst/>
          </a:prstGeom>
          <a:ln w="31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E40FCDA7-E9C2-409F-AAC6-60F5ED12C2A5}"/>
              </a:ext>
            </a:extLst>
          </p:cNvPr>
          <p:cNvSpPr/>
          <p:nvPr/>
        </p:nvSpPr>
        <p:spPr>
          <a:xfrm>
            <a:off x="3605720" y="371320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1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64EF7F9-165F-40F0-9F46-3956C38B3399}"/>
              </a:ext>
            </a:extLst>
          </p:cNvPr>
          <p:cNvSpPr/>
          <p:nvPr/>
        </p:nvSpPr>
        <p:spPr>
          <a:xfrm>
            <a:off x="4566355" y="370423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296A11A-F58F-493F-96F6-8D4483488226}"/>
              </a:ext>
            </a:extLst>
          </p:cNvPr>
          <p:cNvSpPr/>
          <p:nvPr/>
        </p:nvSpPr>
        <p:spPr>
          <a:xfrm>
            <a:off x="5480760" y="369419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0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BE0DC53-A03D-4C5F-B20E-3219D935E1A1}"/>
              </a:ext>
            </a:extLst>
          </p:cNvPr>
          <p:cNvSpPr/>
          <p:nvPr/>
        </p:nvSpPr>
        <p:spPr>
          <a:xfrm>
            <a:off x="6477323" y="372065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8D1B14D1-4184-4841-9C5A-59B3690A9B5B}"/>
              </a:ext>
            </a:extLst>
          </p:cNvPr>
          <p:cNvCxnSpPr>
            <a:stCxn id="23" idx="0"/>
            <a:endCxn id="6" idx="4"/>
          </p:cNvCxnSpPr>
          <p:nvPr/>
        </p:nvCxnSpPr>
        <p:spPr>
          <a:xfrm flipH="1" flipV="1">
            <a:off x="3864364" y="2531410"/>
            <a:ext cx="65392" cy="118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016313B-B72C-44A5-9EA8-6EE8B1589141}"/>
              </a:ext>
            </a:extLst>
          </p:cNvPr>
          <p:cNvCxnSpPr>
            <a:stCxn id="23" idx="0"/>
            <a:endCxn id="7" idx="4"/>
          </p:cNvCxnSpPr>
          <p:nvPr/>
        </p:nvCxnSpPr>
        <p:spPr>
          <a:xfrm flipV="1">
            <a:off x="3929756" y="2531410"/>
            <a:ext cx="904010" cy="118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EA287BDF-CF26-49E3-8195-624EC11B962D}"/>
              </a:ext>
            </a:extLst>
          </p:cNvPr>
          <p:cNvCxnSpPr>
            <a:stCxn id="24" idx="0"/>
            <a:endCxn id="6" idx="4"/>
          </p:cNvCxnSpPr>
          <p:nvPr/>
        </p:nvCxnSpPr>
        <p:spPr>
          <a:xfrm flipH="1" flipV="1">
            <a:off x="3864364" y="2531409"/>
            <a:ext cx="1026027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990DFC7-894C-46B1-A4E1-C1CD2499C06B}"/>
              </a:ext>
            </a:extLst>
          </p:cNvPr>
          <p:cNvCxnSpPr>
            <a:stCxn id="24" idx="0"/>
            <a:endCxn id="7" idx="4"/>
          </p:cNvCxnSpPr>
          <p:nvPr/>
        </p:nvCxnSpPr>
        <p:spPr>
          <a:xfrm flipH="1" flipV="1">
            <a:off x="4833766" y="2531409"/>
            <a:ext cx="56625" cy="1172822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1E5D15BA-5FCD-476A-8633-A7CB17D8260D}"/>
              </a:ext>
            </a:extLst>
          </p:cNvPr>
          <p:cNvCxnSpPr>
            <a:stCxn id="25" idx="0"/>
            <a:endCxn id="6" idx="4"/>
          </p:cNvCxnSpPr>
          <p:nvPr/>
        </p:nvCxnSpPr>
        <p:spPr>
          <a:xfrm flipH="1" flipV="1">
            <a:off x="3864364" y="2531409"/>
            <a:ext cx="1940432" cy="116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237E2270-196F-4719-AB03-AE91A5ECAE25}"/>
              </a:ext>
            </a:extLst>
          </p:cNvPr>
          <p:cNvCxnSpPr>
            <a:stCxn id="25" idx="0"/>
            <a:endCxn id="7" idx="4"/>
          </p:cNvCxnSpPr>
          <p:nvPr/>
        </p:nvCxnSpPr>
        <p:spPr>
          <a:xfrm flipH="1" flipV="1">
            <a:off x="4833766" y="2531409"/>
            <a:ext cx="971030" cy="1162781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F8D3E12C-2B6E-4927-9A8A-DC7C42FBC4D6}"/>
              </a:ext>
            </a:extLst>
          </p:cNvPr>
          <p:cNvCxnSpPr>
            <a:stCxn id="26" idx="0"/>
            <a:endCxn id="6" idx="4"/>
          </p:cNvCxnSpPr>
          <p:nvPr/>
        </p:nvCxnSpPr>
        <p:spPr>
          <a:xfrm flipH="1" flipV="1">
            <a:off x="3864364" y="2531410"/>
            <a:ext cx="2936996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6FC7BED-7770-405C-A166-1C2BA69C9608}"/>
              </a:ext>
            </a:extLst>
          </p:cNvPr>
          <p:cNvCxnSpPr>
            <a:stCxn id="26" idx="0"/>
            <a:endCxn id="7" idx="4"/>
          </p:cNvCxnSpPr>
          <p:nvPr/>
        </p:nvCxnSpPr>
        <p:spPr>
          <a:xfrm flipH="1" flipV="1">
            <a:off x="4833766" y="2531410"/>
            <a:ext cx="1967594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50AECF3D-67D5-40FB-8B73-02E371DA09AC}"/>
              </a:ext>
            </a:extLst>
          </p:cNvPr>
          <p:cNvSpPr txBox="1"/>
          <p:nvPr/>
        </p:nvSpPr>
        <p:spPr>
          <a:xfrm>
            <a:off x="1677949" y="4378619"/>
            <a:ext cx="606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A Bruxa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D2A7491-6EE7-4579-91B2-2308FDA30303}"/>
              </a:ext>
            </a:extLst>
          </p:cNvPr>
          <p:cNvSpPr txBox="1"/>
          <p:nvPr/>
        </p:nvSpPr>
        <p:spPr>
          <a:xfrm>
            <a:off x="2711058" y="4381708"/>
            <a:ext cx="7649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Invocação </a:t>
            </a:r>
            <a:br>
              <a:rPr lang="pt-BR" sz="1050" dirty="0"/>
            </a:br>
            <a:r>
              <a:rPr lang="pt-BR" sz="1050" dirty="0"/>
              <a:t>do mal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0FBECC6B-FA7D-4F4B-A2D8-EDB6249F88EC}"/>
              </a:ext>
            </a:extLst>
          </p:cNvPr>
          <p:cNvSpPr txBox="1"/>
          <p:nvPr/>
        </p:nvSpPr>
        <p:spPr>
          <a:xfrm>
            <a:off x="3540105" y="4378619"/>
            <a:ext cx="824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O Chamado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06890451-33FE-47A2-A218-825257490A31}"/>
              </a:ext>
            </a:extLst>
          </p:cNvPr>
          <p:cNvSpPr txBox="1"/>
          <p:nvPr/>
        </p:nvSpPr>
        <p:spPr>
          <a:xfrm>
            <a:off x="4634453" y="4378619"/>
            <a:ext cx="6703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Se Beber</a:t>
            </a:r>
            <a:br>
              <a:rPr lang="pt-BR" sz="1050" dirty="0"/>
            </a:br>
            <a:r>
              <a:rPr lang="pt-BR" sz="1050" dirty="0"/>
              <a:t>não case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36ACB29D-0872-462C-A85C-68B5C77E755F}"/>
              </a:ext>
            </a:extLst>
          </p:cNvPr>
          <p:cNvSpPr txBox="1"/>
          <p:nvPr/>
        </p:nvSpPr>
        <p:spPr>
          <a:xfrm>
            <a:off x="5538754" y="4389424"/>
            <a:ext cx="567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Gente </a:t>
            </a:r>
            <a:br>
              <a:rPr lang="pt-BR" sz="1050" dirty="0"/>
            </a:br>
            <a:r>
              <a:rPr lang="pt-BR" sz="1050" dirty="0"/>
              <a:t>grande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FD398466-079F-4CD8-98B9-87E7C7CF3AA3}"/>
              </a:ext>
            </a:extLst>
          </p:cNvPr>
          <p:cNvSpPr txBox="1"/>
          <p:nvPr/>
        </p:nvSpPr>
        <p:spPr>
          <a:xfrm>
            <a:off x="6566156" y="4414224"/>
            <a:ext cx="7072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American</a:t>
            </a:r>
            <a:br>
              <a:rPr lang="pt-BR" sz="1050" dirty="0"/>
            </a:br>
            <a:r>
              <a:rPr lang="pt-BR" sz="1050" dirty="0"/>
              <a:t>pie</a:t>
            </a:r>
          </a:p>
        </p:txBody>
      </p:sp>
      <p:pic>
        <p:nvPicPr>
          <p:cNvPr id="123" name="Imagem 122">
            <a:extLst>
              <a:ext uri="{FF2B5EF4-FFF2-40B4-BE49-F238E27FC236}">
                <a16:creationId xmlns:a16="http://schemas.microsoft.com/office/drawing/2014/main" id="{D63E7702-2A72-4083-A57D-2C8597FC5C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67" y="4609452"/>
            <a:ext cx="443909" cy="392416"/>
          </a:xfrm>
          <a:prstGeom prst="rect">
            <a:avLst/>
          </a:prstGeom>
        </p:spPr>
      </p:pic>
      <p:pic>
        <p:nvPicPr>
          <p:cNvPr id="126" name="Imagem 125">
            <a:extLst>
              <a:ext uri="{FF2B5EF4-FFF2-40B4-BE49-F238E27FC236}">
                <a16:creationId xmlns:a16="http://schemas.microsoft.com/office/drawing/2014/main" id="{AFAD6DD7-34A0-4CD2-A3C3-955C0A0A2F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53" y="4685642"/>
            <a:ext cx="443909" cy="392416"/>
          </a:xfrm>
          <a:prstGeom prst="rect">
            <a:avLst/>
          </a:prstGeom>
        </p:spPr>
      </p:pic>
      <p:pic>
        <p:nvPicPr>
          <p:cNvPr id="127" name="Imagem 126">
            <a:extLst>
              <a:ext uri="{FF2B5EF4-FFF2-40B4-BE49-F238E27FC236}">
                <a16:creationId xmlns:a16="http://schemas.microsoft.com/office/drawing/2014/main" id="{2F6A0FCD-3F0B-4E84-AC64-B0F209A4FF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29" y="4626821"/>
            <a:ext cx="443909" cy="392416"/>
          </a:xfrm>
          <a:prstGeom prst="rect">
            <a:avLst/>
          </a:prstGeom>
        </p:spPr>
      </p:pic>
      <p:pic>
        <p:nvPicPr>
          <p:cNvPr id="2052" name="Picture 4" descr="Resultado de imagem para comedy">
            <a:extLst>
              <a:ext uri="{FF2B5EF4-FFF2-40B4-BE49-F238E27FC236}">
                <a16:creationId xmlns:a16="http://schemas.microsoft.com/office/drawing/2014/main" id="{DDCB3A59-76F9-4D6B-B444-CFB0AED28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35" y="4756914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4" descr="Resultado de imagem para comedy">
            <a:extLst>
              <a:ext uri="{FF2B5EF4-FFF2-40B4-BE49-F238E27FC236}">
                <a16:creationId xmlns:a16="http://schemas.microsoft.com/office/drawing/2014/main" id="{E452AA73-6601-4058-8B17-DBFFFC44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435" y="4771035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Resultado de imagem para comedy">
            <a:extLst>
              <a:ext uri="{FF2B5EF4-FFF2-40B4-BE49-F238E27FC236}">
                <a16:creationId xmlns:a16="http://schemas.microsoft.com/office/drawing/2014/main" id="{1968AFC0-9B39-46D4-B3D9-0AEC495F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77" y="4728417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E5AE5481-92C2-4D77-8179-A90C45400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81" y="1507350"/>
            <a:ext cx="443909" cy="392416"/>
          </a:xfrm>
          <a:prstGeom prst="rect">
            <a:avLst/>
          </a:prstGeom>
        </p:spPr>
      </p:pic>
      <p:pic>
        <p:nvPicPr>
          <p:cNvPr id="133" name="Picture 4" descr="Resultado de imagem para comedy">
            <a:extLst>
              <a:ext uri="{FF2B5EF4-FFF2-40B4-BE49-F238E27FC236}">
                <a16:creationId xmlns:a16="http://schemas.microsoft.com/office/drawing/2014/main" id="{FF4AE86C-D138-4A4A-9F05-752A3EE38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016" y="1548120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0F671FF-BDEB-4896-98FA-2FE09F0A9920}"/>
              </a:ext>
            </a:extLst>
          </p:cNvPr>
          <p:cNvSpPr txBox="1"/>
          <p:nvPr/>
        </p:nvSpPr>
        <p:spPr>
          <a:xfrm>
            <a:off x="2850659" y="3879726"/>
            <a:ext cx="253596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3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8751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7B6C7-9552-445A-A072-172E1331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" y="137827"/>
            <a:ext cx="7886700" cy="994172"/>
          </a:xfrm>
        </p:spPr>
        <p:txBody>
          <a:bodyPr/>
          <a:lstStyle/>
          <a:p>
            <a:r>
              <a:rPr lang="pt-BR" dirty="0" err="1"/>
              <a:t>Restricted</a:t>
            </a:r>
            <a:r>
              <a:rPr lang="pt-BR" dirty="0"/>
              <a:t> Boltzmann </a:t>
            </a:r>
            <a:r>
              <a:rPr lang="pt-BR" dirty="0" err="1"/>
              <a:t>Machines</a:t>
            </a: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13CB115-9FE4-4E42-87F3-7EC314A2132A}"/>
              </a:ext>
            </a:extLst>
          </p:cNvPr>
          <p:cNvSpPr/>
          <p:nvPr/>
        </p:nvSpPr>
        <p:spPr>
          <a:xfrm>
            <a:off x="1655676" y="370423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8454850-8516-4DBC-849B-CFA08031B4B9}"/>
              </a:ext>
            </a:extLst>
          </p:cNvPr>
          <p:cNvSpPr/>
          <p:nvPr/>
        </p:nvSpPr>
        <p:spPr>
          <a:xfrm>
            <a:off x="2650235" y="372065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F666D9D-988E-4EFE-90AC-56D391BAD5FB}"/>
              </a:ext>
            </a:extLst>
          </p:cNvPr>
          <p:cNvSpPr/>
          <p:nvPr/>
        </p:nvSpPr>
        <p:spPr>
          <a:xfrm>
            <a:off x="3540328" y="1883337"/>
            <a:ext cx="648072" cy="648072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8227A00-990B-4EFD-9ED5-C4F93AF231CD}"/>
              </a:ext>
            </a:extLst>
          </p:cNvPr>
          <p:cNvSpPr/>
          <p:nvPr/>
        </p:nvSpPr>
        <p:spPr>
          <a:xfrm>
            <a:off x="4509730" y="1883337"/>
            <a:ext cx="648072" cy="648072"/>
          </a:xfrm>
          <a:prstGeom prst="ellipse">
            <a:avLst/>
          </a:prstGeom>
          <a:solidFill>
            <a:schemeClr val="accent2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0DF6761-CBDE-4923-96BB-99E86906ABDB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1979712" y="2531409"/>
            <a:ext cx="1884652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22D4496-25CC-41A8-973A-80A2856E73DA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1979712" y="2531409"/>
            <a:ext cx="2854054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C060296-F4A6-4D02-B23C-7DCEF36A77CA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2974271" y="2531410"/>
            <a:ext cx="1859495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C98E0F9-7A75-48A0-AC8F-1BBE5AE39A6E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2974271" y="2531410"/>
            <a:ext cx="890093" cy="1189250"/>
          </a:xfrm>
          <a:prstGeom prst="line">
            <a:avLst/>
          </a:prstGeom>
          <a:ln w="31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E40FCDA7-E9C2-409F-AAC6-60F5ED12C2A5}"/>
              </a:ext>
            </a:extLst>
          </p:cNvPr>
          <p:cNvSpPr/>
          <p:nvPr/>
        </p:nvSpPr>
        <p:spPr>
          <a:xfrm>
            <a:off x="3605720" y="371320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1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64EF7F9-165F-40F0-9F46-3956C38B3399}"/>
              </a:ext>
            </a:extLst>
          </p:cNvPr>
          <p:cNvSpPr/>
          <p:nvPr/>
        </p:nvSpPr>
        <p:spPr>
          <a:xfrm>
            <a:off x="4566355" y="370423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296A11A-F58F-493F-96F6-8D4483488226}"/>
              </a:ext>
            </a:extLst>
          </p:cNvPr>
          <p:cNvSpPr/>
          <p:nvPr/>
        </p:nvSpPr>
        <p:spPr>
          <a:xfrm>
            <a:off x="5480760" y="369419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0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BE0DC53-A03D-4C5F-B20E-3219D935E1A1}"/>
              </a:ext>
            </a:extLst>
          </p:cNvPr>
          <p:cNvSpPr/>
          <p:nvPr/>
        </p:nvSpPr>
        <p:spPr>
          <a:xfrm>
            <a:off x="6477323" y="372065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8D1B14D1-4184-4841-9C5A-59B3690A9B5B}"/>
              </a:ext>
            </a:extLst>
          </p:cNvPr>
          <p:cNvCxnSpPr>
            <a:stCxn id="23" idx="0"/>
            <a:endCxn id="6" idx="4"/>
          </p:cNvCxnSpPr>
          <p:nvPr/>
        </p:nvCxnSpPr>
        <p:spPr>
          <a:xfrm flipH="1" flipV="1">
            <a:off x="3864364" y="2531410"/>
            <a:ext cx="65392" cy="118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016313B-B72C-44A5-9EA8-6EE8B1589141}"/>
              </a:ext>
            </a:extLst>
          </p:cNvPr>
          <p:cNvCxnSpPr>
            <a:stCxn id="23" idx="0"/>
            <a:endCxn id="7" idx="4"/>
          </p:cNvCxnSpPr>
          <p:nvPr/>
        </p:nvCxnSpPr>
        <p:spPr>
          <a:xfrm flipV="1">
            <a:off x="3929756" y="2531410"/>
            <a:ext cx="904010" cy="118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EA287BDF-CF26-49E3-8195-624EC11B962D}"/>
              </a:ext>
            </a:extLst>
          </p:cNvPr>
          <p:cNvCxnSpPr>
            <a:stCxn id="24" idx="0"/>
            <a:endCxn id="6" idx="4"/>
          </p:cNvCxnSpPr>
          <p:nvPr/>
        </p:nvCxnSpPr>
        <p:spPr>
          <a:xfrm flipH="1" flipV="1">
            <a:off x="3864364" y="2531409"/>
            <a:ext cx="1026027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990DFC7-894C-46B1-A4E1-C1CD2499C06B}"/>
              </a:ext>
            </a:extLst>
          </p:cNvPr>
          <p:cNvCxnSpPr>
            <a:stCxn id="24" idx="0"/>
            <a:endCxn id="7" idx="4"/>
          </p:cNvCxnSpPr>
          <p:nvPr/>
        </p:nvCxnSpPr>
        <p:spPr>
          <a:xfrm flipH="1" flipV="1">
            <a:off x="4833766" y="2531409"/>
            <a:ext cx="56625" cy="1172822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1E5D15BA-5FCD-476A-8633-A7CB17D8260D}"/>
              </a:ext>
            </a:extLst>
          </p:cNvPr>
          <p:cNvCxnSpPr>
            <a:stCxn id="25" idx="0"/>
            <a:endCxn id="6" idx="4"/>
          </p:cNvCxnSpPr>
          <p:nvPr/>
        </p:nvCxnSpPr>
        <p:spPr>
          <a:xfrm flipH="1" flipV="1">
            <a:off x="3864364" y="2531409"/>
            <a:ext cx="1940432" cy="116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237E2270-196F-4719-AB03-AE91A5ECAE25}"/>
              </a:ext>
            </a:extLst>
          </p:cNvPr>
          <p:cNvCxnSpPr>
            <a:stCxn id="25" idx="0"/>
            <a:endCxn id="7" idx="4"/>
          </p:cNvCxnSpPr>
          <p:nvPr/>
        </p:nvCxnSpPr>
        <p:spPr>
          <a:xfrm flipH="1" flipV="1">
            <a:off x="4833766" y="2531409"/>
            <a:ext cx="971030" cy="1162781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F8D3E12C-2B6E-4927-9A8A-DC7C42FBC4D6}"/>
              </a:ext>
            </a:extLst>
          </p:cNvPr>
          <p:cNvCxnSpPr>
            <a:stCxn id="26" idx="0"/>
            <a:endCxn id="6" idx="4"/>
          </p:cNvCxnSpPr>
          <p:nvPr/>
        </p:nvCxnSpPr>
        <p:spPr>
          <a:xfrm flipH="1" flipV="1">
            <a:off x="3864364" y="2531410"/>
            <a:ext cx="2936996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6FC7BED-7770-405C-A166-1C2BA69C9608}"/>
              </a:ext>
            </a:extLst>
          </p:cNvPr>
          <p:cNvCxnSpPr>
            <a:stCxn id="26" idx="0"/>
            <a:endCxn id="7" idx="4"/>
          </p:cNvCxnSpPr>
          <p:nvPr/>
        </p:nvCxnSpPr>
        <p:spPr>
          <a:xfrm flipH="1" flipV="1">
            <a:off x="4833766" y="2531410"/>
            <a:ext cx="1967594" cy="1189250"/>
          </a:xfrm>
          <a:prstGeom prst="line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50AECF3D-67D5-40FB-8B73-02E371DA09AC}"/>
              </a:ext>
            </a:extLst>
          </p:cNvPr>
          <p:cNvSpPr txBox="1"/>
          <p:nvPr/>
        </p:nvSpPr>
        <p:spPr>
          <a:xfrm>
            <a:off x="1677949" y="4378619"/>
            <a:ext cx="606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A Bruxa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D2A7491-6EE7-4579-91B2-2308FDA30303}"/>
              </a:ext>
            </a:extLst>
          </p:cNvPr>
          <p:cNvSpPr txBox="1"/>
          <p:nvPr/>
        </p:nvSpPr>
        <p:spPr>
          <a:xfrm>
            <a:off x="2711058" y="4381708"/>
            <a:ext cx="7649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Invocação </a:t>
            </a:r>
            <a:br>
              <a:rPr lang="pt-BR" sz="1050" dirty="0"/>
            </a:br>
            <a:r>
              <a:rPr lang="pt-BR" sz="1050" dirty="0"/>
              <a:t>do mal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0FBECC6B-FA7D-4F4B-A2D8-EDB6249F88EC}"/>
              </a:ext>
            </a:extLst>
          </p:cNvPr>
          <p:cNvSpPr txBox="1"/>
          <p:nvPr/>
        </p:nvSpPr>
        <p:spPr>
          <a:xfrm>
            <a:off x="3540105" y="4378619"/>
            <a:ext cx="824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O Chamado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06890451-33FE-47A2-A218-825257490A31}"/>
              </a:ext>
            </a:extLst>
          </p:cNvPr>
          <p:cNvSpPr txBox="1"/>
          <p:nvPr/>
        </p:nvSpPr>
        <p:spPr>
          <a:xfrm>
            <a:off x="4634453" y="4378619"/>
            <a:ext cx="6703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Se Beber</a:t>
            </a:r>
            <a:br>
              <a:rPr lang="pt-BR" sz="1050" dirty="0"/>
            </a:br>
            <a:r>
              <a:rPr lang="pt-BR" sz="1050" dirty="0"/>
              <a:t>não case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36ACB29D-0872-462C-A85C-68B5C77E755F}"/>
              </a:ext>
            </a:extLst>
          </p:cNvPr>
          <p:cNvSpPr txBox="1"/>
          <p:nvPr/>
        </p:nvSpPr>
        <p:spPr>
          <a:xfrm>
            <a:off x="5538754" y="4389424"/>
            <a:ext cx="567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Gente </a:t>
            </a:r>
            <a:br>
              <a:rPr lang="pt-BR" sz="1050" dirty="0"/>
            </a:br>
            <a:r>
              <a:rPr lang="pt-BR" sz="1050" dirty="0"/>
              <a:t>grande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FD398466-079F-4CD8-98B9-87E7C7CF3AA3}"/>
              </a:ext>
            </a:extLst>
          </p:cNvPr>
          <p:cNvSpPr txBox="1"/>
          <p:nvPr/>
        </p:nvSpPr>
        <p:spPr>
          <a:xfrm>
            <a:off x="6566156" y="4414224"/>
            <a:ext cx="7072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American</a:t>
            </a:r>
            <a:br>
              <a:rPr lang="pt-BR" sz="1050" dirty="0"/>
            </a:br>
            <a:r>
              <a:rPr lang="pt-BR" sz="1050" dirty="0"/>
              <a:t>pie</a:t>
            </a:r>
          </a:p>
        </p:txBody>
      </p:sp>
      <p:pic>
        <p:nvPicPr>
          <p:cNvPr id="123" name="Imagem 122">
            <a:extLst>
              <a:ext uri="{FF2B5EF4-FFF2-40B4-BE49-F238E27FC236}">
                <a16:creationId xmlns:a16="http://schemas.microsoft.com/office/drawing/2014/main" id="{D63E7702-2A72-4083-A57D-2C8597FC5C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67" y="4609452"/>
            <a:ext cx="443909" cy="392416"/>
          </a:xfrm>
          <a:prstGeom prst="rect">
            <a:avLst/>
          </a:prstGeom>
        </p:spPr>
      </p:pic>
      <p:pic>
        <p:nvPicPr>
          <p:cNvPr id="126" name="Imagem 125">
            <a:extLst>
              <a:ext uri="{FF2B5EF4-FFF2-40B4-BE49-F238E27FC236}">
                <a16:creationId xmlns:a16="http://schemas.microsoft.com/office/drawing/2014/main" id="{AFAD6DD7-34A0-4CD2-A3C3-955C0A0A2F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53" y="4685642"/>
            <a:ext cx="443909" cy="392416"/>
          </a:xfrm>
          <a:prstGeom prst="rect">
            <a:avLst/>
          </a:prstGeom>
        </p:spPr>
      </p:pic>
      <p:pic>
        <p:nvPicPr>
          <p:cNvPr id="127" name="Imagem 126">
            <a:extLst>
              <a:ext uri="{FF2B5EF4-FFF2-40B4-BE49-F238E27FC236}">
                <a16:creationId xmlns:a16="http://schemas.microsoft.com/office/drawing/2014/main" id="{2F6A0FCD-3F0B-4E84-AC64-B0F209A4FF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29" y="4626821"/>
            <a:ext cx="443909" cy="392416"/>
          </a:xfrm>
          <a:prstGeom prst="rect">
            <a:avLst/>
          </a:prstGeom>
        </p:spPr>
      </p:pic>
      <p:pic>
        <p:nvPicPr>
          <p:cNvPr id="2052" name="Picture 4" descr="Resultado de imagem para comedy">
            <a:extLst>
              <a:ext uri="{FF2B5EF4-FFF2-40B4-BE49-F238E27FC236}">
                <a16:creationId xmlns:a16="http://schemas.microsoft.com/office/drawing/2014/main" id="{DDCB3A59-76F9-4D6B-B444-CFB0AED28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35" y="4756914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4" descr="Resultado de imagem para comedy">
            <a:extLst>
              <a:ext uri="{FF2B5EF4-FFF2-40B4-BE49-F238E27FC236}">
                <a16:creationId xmlns:a16="http://schemas.microsoft.com/office/drawing/2014/main" id="{E452AA73-6601-4058-8B17-DBFFFC44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435" y="4771035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Resultado de imagem para comedy">
            <a:extLst>
              <a:ext uri="{FF2B5EF4-FFF2-40B4-BE49-F238E27FC236}">
                <a16:creationId xmlns:a16="http://schemas.microsoft.com/office/drawing/2014/main" id="{1968AFC0-9B39-46D4-B3D9-0AEC495F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77" y="4728417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E5AE5481-92C2-4D77-8179-A90C45400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81" y="1507350"/>
            <a:ext cx="443909" cy="392416"/>
          </a:xfrm>
          <a:prstGeom prst="rect">
            <a:avLst/>
          </a:prstGeom>
        </p:spPr>
      </p:pic>
      <p:pic>
        <p:nvPicPr>
          <p:cNvPr id="133" name="Picture 4" descr="Resultado de imagem para comedy">
            <a:extLst>
              <a:ext uri="{FF2B5EF4-FFF2-40B4-BE49-F238E27FC236}">
                <a16:creationId xmlns:a16="http://schemas.microsoft.com/office/drawing/2014/main" id="{FF4AE86C-D138-4A4A-9F05-752A3EE38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016" y="1548120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0F671FF-BDEB-4896-98FA-2FE09F0A9920}"/>
              </a:ext>
            </a:extLst>
          </p:cNvPr>
          <p:cNvSpPr txBox="1"/>
          <p:nvPr/>
        </p:nvSpPr>
        <p:spPr>
          <a:xfrm>
            <a:off x="2850659" y="3879726"/>
            <a:ext cx="253596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3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2BF98BA-A504-42EC-8C9A-1C25DC7AA34C}"/>
              </a:ext>
            </a:extLst>
          </p:cNvPr>
          <p:cNvSpPr txBox="1"/>
          <p:nvPr/>
        </p:nvSpPr>
        <p:spPr>
          <a:xfrm>
            <a:off x="6698672" y="3906196"/>
            <a:ext cx="253596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3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1891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m relacionada">
            <a:extLst>
              <a:ext uri="{FF2B5EF4-FFF2-40B4-BE49-F238E27FC236}">
                <a16:creationId xmlns:a16="http://schemas.microsoft.com/office/drawing/2014/main" id="{BF6DAA75-ADC8-4572-AB2E-B11331CD7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659" y="281339"/>
            <a:ext cx="591740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309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8016952-6DD6-4DD1-AD5A-51AE498D2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pic>
        <p:nvPicPr>
          <p:cNvPr id="6" name="Picture 2" descr="E:\Ensino\IA Expert\Banners\logo-site.png">
            <a:extLst>
              <a:ext uri="{FF2B5EF4-FFF2-40B4-BE49-F238E27FC236}">
                <a16:creationId xmlns:a16="http://schemas.microsoft.com/office/drawing/2014/main" id="{60810BC6-40AC-4897-A1D1-85A5F3728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67590"/>
            <a:ext cx="1413030" cy="14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2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4F91ED5-B0F7-4CED-AA1A-AF5D8D09C153}"/>
              </a:ext>
            </a:extLst>
          </p:cNvPr>
          <p:cNvSpPr/>
          <p:nvPr/>
        </p:nvSpPr>
        <p:spPr>
          <a:xfrm>
            <a:off x="4100646" y="4002733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2802EBB-64C4-47BA-BC7D-3CC9075DAD23}"/>
              </a:ext>
            </a:extLst>
          </p:cNvPr>
          <p:cNvSpPr/>
          <p:nvPr/>
        </p:nvSpPr>
        <p:spPr>
          <a:xfrm>
            <a:off x="5554196" y="4002733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5C1D08-9223-4338-920A-5D7E1E6047F4}"/>
              </a:ext>
            </a:extLst>
          </p:cNvPr>
          <p:cNvSpPr/>
          <p:nvPr/>
        </p:nvSpPr>
        <p:spPr>
          <a:xfrm>
            <a:off x="3074532" y="2911506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1FAFCAD-E752-4937-8CD7-0F5877B4846F}"/>
              </a:ext>
            </a:extLst>
          </p:cNvPr>
          <p:cNvSpPr/>
          <p:nvPr/>
        </p:nvSpPr>
        <p:spPr>
          <a:xfrm>
            <a:off x="3511194" y="1615362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95263CF-D0B0-47A0-AE66-E1A574DAC4B3}"/>
              </a:ext>
            </a:extLst>
          </p:cNvPr>
          <p:cNvSpPr/>
          <p:nvPr/>
        </p:nvSpPr>
        <p:spPr>
          <a:xfrm>
            <a:off x="4802724" y="1129308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B9412F1-9232-4A8A-95D4-90B44C0F327C}"/>
              </a:ext>
            </a:extLst>
          </p:cNvPr>
          <p:cNvSpPr/>
          <p:nvPr/>
        </p:nvSpPr>
        <p:spPr>
          <a:xfrm>
            <a:off x="6094254" y="1590260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341AF0C-9DDC-4312-80AD-A2FC69227C3F}"/>
              </a:ext>
            </a:extLst>
          </p:cNvPr>
          <p:cNvSpPr/>
          <p:nvPr/>
        </p:nvSpPr>
        <p:spPr>
          <a:xfrm>
            <a:off x="6638928" y="2911506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9D9D2CE-4668-45AB-9959-D4B7214687CD}"/>
              </a:ext>
            </a:extLst>
          </p:cNvPr>
          <p:cNvCxnSpPr>
            <a:stCxn id="4" idx="0"/>
            <a:endCxn id="6" idx="6"/>
          </p:cNvCxnSpPr>
          <p:nvPr/>
        </p:nvCxnSpPr>
        <p:spPr>
          <a:xfrm flipH="1" flipV="1">
            <a:off x="3722604" y="3235542"/>
            <a:ext cx="702078" cy="76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A12A0F9-1ACA-41E5-BCBB-4796AB32304A}"/>
              </a:ext>
            </a:extLst>
          </p:cNvPr>
          <p:cNvCxnSpPr>
            <a:stCxn id="4" idx="0"/>
            <a:endCxn id="7" idx="5"/>
          </p:cNvCxnSpPr>
          <p:nvPr/>
        </p:nvCxnSpPr>
        <p:spPr>
          <a:xfrm flipH="1" flipV="1">
            <a:off x="4064358" y="2168526"/>
            <a:ext cx="360324" cy="1834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ECFF49E-675E-403D-BC36-E0ADD5522997}"/>
              </a:ext>
            </a:extLst>
          </p:cNvPr>
          <p:cNvCxnSpPr>
            <a:stCxn id="4" idx="0"/>
            <a:endCxn id="8" idx="4"/>
          </p:cNvCxnSpPr>
          <p:nvPr/>
        </p:nvCxnSpPr>
        <p:spPr>
          <a:xfrm flipV="1">
            <a:off x="4424682" y="1777380"/>
            <a:ext cx="702078" cy="2225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3BF12E8-DF14-41F6-B125-C7D966CF6B02}"/>
              </a:ext>
            </a:extLst>
          </p:cNvPr>
          <p:cNvCxnSpPr>
            <a:stCxn id="4" idx="0"/>
            <a:endCxn id="9" idx="3"/>
          </p:cNvCxnSpPr>
          <p:nvPr/>
        </p:nvCxnSpPr>
        <p:spPr>
          <a:xfrm flipV="1">
            <a:off x="4424682" y="2143424"/>
            <a:ext cx="1764480" cy="1859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D36E622-C6BB-4EBC-9958-F4D09846F3C3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V="1">
            <a:off x="4424682" y="3235542"/>
            <a:ext cx="2214246" cy="76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2F79C77-CED2-4A2D-BB2E-9993E5D12203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5878231" y="3235542"/>
            <a:ext cx="760697" cy="76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916A31B8-FCA0-4145-A2A3-328A50ED7A92}"/>
              </a:ext>
            </a:extLst>
          </p:cNvPr>
          <p:cNvCxnSpPr>
            <a:stCxn id="5" idx="0"/>
            <a:endCxn id="9" idx="3"/>
          </p:cNvCxnSpPr>
          <p:nvPr/>
        </p:nvCxnSpPr>
        <p:spPr>
          <a:xfrm flipV="1">
            <a:off x="5878231" y="2143424"/>
            <a:ext cx="310931" cy="1859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EC997AC8-538D-46F0-9321-B00EB4FB4B47}"/>
              </a:ext>
            </a:extLst>
          </p:cNvPr>
          <p:cNvCxnSpPr>
            <a:stCxn id="5" idx="0"/>
            <a:endCxn id="8" idx="4"/>
          </p:cNvCxnSpPr>
          <p:nvPr/>
        </p:nvCxnSpPr>
        <p:spPr>
          <a:xfrm flipH="1" flipV="1">
            <a:off x="5126760" y="1777380"/>
            <a:ext cx="751472" cy="2225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91BF448-3FDC-4447-BD26-B740CB899326}"/>
              </a:ext>
            </a:extLst>
          </p:cNvPr>
          <p:cNvCxnSpPr>
            <a:stCxn id="5" idx="0"/>
            <a:endCxn id="7" idx="5"/>
          </p:cNvCxnSpPr>
          <p:nvPr/>
        </p:nvCxnSpPr>
        <p:spPr>
          <a:xfrm flipH="1" flipV="1">
            <a:off x="4064358" y="2168526"/>
            <a:ext cx="1813874" cy="1834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C4683710-EF35-4B31-9E88-289F3F030B5B}"/>
              </a:ext>
            </a:extLst>
          </p:cNvPr>
          <p:cNvCxnSpPr>
            <a:stCxn id="5" idx="0"/>
            <a:endCxn id="6" idx="6"/>
          </p:cNvCxnSpPr>
          <p:nvPr/>
        </p:nvCxnSpPr>
        <p:spPr>
          <a:xfrm flipH="1" flipV="1">
            <a:off x="3722604" y="3235542"/>
            <a:ext cx="2155628" cy="76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74C9363-10A5-4EC8-92E4-DD6733ED9EE6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722604" y="3235542"/>
            <a:ext cx="2916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C000F93F-A785-49F9-90D0-0449036A71FE}"/>
              </a:ext>
            </a:extLst>
          </p:cNvPr>
          <p:cNvCxnSpPr>
            <a:stCxn id="6" idx="6"/>
            <a:endCxn id="9" idx="3"/>
          </p:cNvCxnSpPr>
          <p:nvPr/>
        </p:nvCxnSpPr>
        <p:spPr>
          <a:xfrm flipV="1">
            <a:off x="3722604" y="2143425"/>
            <a:ext cx="2466558" cy="109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E3E40E0E-8016-4389-8DB7-27A9148103F5}"/>
              </a:ext>
            </a:extLst>
          </p:cNvPr>
          <p:cNvCxnSpPr>
            <a:stCxn id="6" idx="6"/>
            <a:endCxn id="8" idx="4"/>
          </p:cNvCxnSpPr>
          <p:nvPr/>
        </p:nvCxnSpPr>
        <p:spPr>
          <a:xfrm flipV="1">
            <a:off x="3722604" y="1777380"/>
            <a:ext cx="1404156" cy="1458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407C21-53F4-4B05-A9EC-C56C7D66B2A5}"/>
              </a:ext>
            </a:extLst>
          </p:cNvPr>
          <p:cNvCxnSpPr>
            <a:stCxn id="6" idx="6"/>
            <a:endCxn id="7" idx="5"/>
          </p:cNvCxnSpPr>
          <p:nvPr/>
        </p:nvCxnSpPr>
        <p:spPr>
          <a:xfrm flipV="1">
            <a:off x="3722604" y="2168526"/>
            <a:ext cx="341754" cy="1067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A3FEDF3-B9AB-484F-8B43-62C9CE35EAB1}"/>
              </a:ext>
            </a:extLst>
          </p:cNvPr>
          <p:cNvCxnSpPr>
            <a:stCxn id="8" idx="4"/>
            <a:endCxn id="7" idx="5"/>
          </p:cNvCxnSpPr>
          <p:nvPr/>
        </p:nvCxnSpPr>
        <p:spPr>
          <a:xfrm flipH="1">
            <a:off x="4064358" y="1777380"/>
            <a:ext cx="1062402" cy="391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D0236796-EB55-4A74-A076-61A1D53E4D5F}"/>
              </a:ext>
            </a:extLst>
          </p:cNvPr>
          <p:cNvCxnSpPr>
            <a:stCxn id="8" idx="4"/>
            <a:endCxn id="10" idx="2"/>
          </p:cNvCxnSpPr>
          <p:nvPr/>
        </p:nvCxnSpPr>
        <p:spPr>
          <a:xfrm>
            <a:off x="5126760" y="1777380"/>
            <a:ext cx="1512168" cy="1458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D044AF19-BBF2-4E94-8916-EC174779372A}"/>
              </a:ext>
            </a:extLst>
          </p:cNvPr>
          <p:cNvCxnSpPr>
            <a:stCxn id="8" idx="4"/>
            <a:endCxn id="9" idx="3"/>
          </p:cNvCxnSpPr>
          <p:nvPr/>
        </p:nvCxnSpPr>
        <p:spPr>
          <a:xfrm>
            <a:off x="5126760" y="1777381"/>
            <a:ext cx="1062402" cy="36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6E2ED517-B2F3-460C-8517-549BACFF7BD6}"/>
              </a:ext>
            </a:extLst>
          </p:cNvPr>
          <p:cNvCxnSpPr>
            <a:stCxn id="9" idx="3"/>
            <a:endCxn id="10" idx="2"/>
          </p:cNvCxnSpPr>
          <p:nvPr/>
        </p:nvCxnSpPr>
        <p:spPr>
          <a:xfrm>
            <a:off x="6189162" y="2143425"/>
            <a:ext cx="449766" cy="109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97BC2299-DDA1-491B-925D-31F2B4F580FD}"/>
              </a:ext>
            </a:extLst>
          </p:cNvPr>
          <p:cNvCxnSpPr>
            <a:stCxn id="9" idx="3"/>
            <a:endCxn id="7" idx="5"/>
          </p:cNvCxnSpPr>
          <p:nvPr/>
        </p:nvCxnSpPr>
        <p:spPr>
          <a:xfrm flipH="1">
            <a:off x="4064358" y="2143425"/>
            <a:ext cx="2124804" cy="25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44BF7F65-DF0E-494A-8EF7-8EC629877192}"/>
              </a:ext>
            </a:extLst>
          </p:cNvPr>
          <p:cNvCxnSpPr>
            <a:stCxn id="10" idx="2"/>
            <a:endCxn id="7" idx="5"/>
          </p:cNvCxnSpPr>
          <p:nvPr/>
        </p:nvCxnSpPr>
        <p:spPr>
          <a:xfrm flipH="1" flipV="1">
            <a:off x="4064358" y="2168526"/>
            <a:ext cx="2574570" cy="1067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96FE19D-D8A3-452B-B7A4-E0D00F5BDFA6}"/>
              </a:ext>
            </a:extLst>
          </p:cNvPr>
          <p:cNvCxnSpPr>
            <a:stCxn id="4" idx="0"/>
            <a:endCxn id="5" idx="0"/>
          </p:cNvCxnSpPr>
          <p:nvPr/>
        </p:nvCxnSpPr>
        <p:spPr>
          <a:xfrm>
            <a:off x="4424682" y="4002733"/>
            <a:ext cx="1453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8F882342-F792-499F-B2EE-A2B4D9E2F86C}"/>
              </a:ext>
            </a:extLst>
          </p:cNvPr>
          <p:cNvSpPr txBox="1"/>
          <p:nvPr/>
        </p:nvSpPr>
        <p:spPr>
          <a:xfrm>
            <a:off x="6314892" y="4243887"/>
            <a:ext cx="1388522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3" dirty="0"/>
              <a:t>Entradas (nós visíveis)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EB71ADD-3D29-4705-BBE4-290BB304821F}"/>
              </a:ext>
            </a:extLst>
          </p:cNvPr>
          <p:cNvSpPr txBox="1"/>
          <p:nvPr/>
        </p:nvSpPr>
        <p:spPr>
          <a:xfrm>
            <a:off x="7016970" y="2263434"/>
            <a:ext cx="1702710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3" dirty="0"/>
              <a:t>Nós (neurônios) escondidos</a:t>
            </a:r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E8C41CFB-ECAD-4D86-8AEB-0F06F6F67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3" y="372802"/>
            <a:ext cx="2518821" cy="1259411"/>
          </a:xfrm>
          <a:prstGeom prst="rect">
            <a:avLst/>
          </a:prstGeom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7B924DFA-F9B8-461C-8EA2-5A2637284FC2}"/>
              </a:ext>
            </a:extLst>
          </p:cNvPr>
          <p:cNvSpPr txBox="1"/>
          <p:nvPr/>
        </p:nvSpPr>
        <p:spPr>
          <a:xfrm>
            <a:off x="125362" y="3559578"/>
            <a:ext cx="1723549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3" dirty="0"/>
              <a:t>Não possui camada de saída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8DA8906-706A-4D96-AE37-C5F791125691}"/>
              </a:ext>
            </a:extLst>
          </p:cNvPr>
          <p:cNvSpPr txBox="1"/>
          <p:nvPr/>
        </p:nvSpPr>
        <p:spPr>
          <a:xfrm>
            <a:off x="127737" y="3830914"/>
            <a:ext cx="2650084" cy="416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3" dirty="0"/>
              <a:t>A premissa é que os nós de entrada também </a:t>
            </a:r>
            <a:br>
              <a:rPr lang="pt-BR" sz="1053" dirty="0"/>
            </a:br>
            <a:r>
              <a:rPr lang="pt-BR" sz="1053" dirty="0"/>
              <a:t>geram dados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9AE9F53-706D-42EF-AF23-6FB3EEBF431B}"/>
              </a:ext>
            </a:extLst>
          </p:cNvPr>
          <p:cNvSpPr txBox="1"/>
          <p:nvPr/>
        </p:nvSpPr>
        <p:spPr>
          <a:xfrm>
            <a:off x="108963" y="4344623"/>
            <a:ext cx="2914580" cy="416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3" dirty="0"/>
              <a:t>Descreve o estado do sistema, ajustando os pesos</a:t>
            </a:r>
            <a:br>
              <a:rPr lang="pt-BR" sz="1053" dirty="0"/>
            </a:br>
            <a:r>
              <a:rPr lang="pt-BR" sz="1053" dirty="0"/>
              <a:t>do sistema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A0E2297A-EEFF-4A36-AA45-461E0F0225BA}"/>
              </a:ext>
            </a:extLst>
          </p:cNvPr>
          <p:cNvSpPr txBox="1"/>
          <p:nvPr/>
        </p:nvSpPr>
        <p:spPr>
          <a:xfrm>
            <a:off x="103742" y="4842664"/>
            <a:ext cx="2922595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3" dirty="0"/>
              <a:t>Depois do treinamento, pode monitorar o sistema</a:t>
            </a:r>
          </a:p>
        </p:txBody>
      </p:sp>
    </p:spTree>
    <p:extLst>
      <p:ext uri="{BB962C8B-B14F-4D97-AF65-F5344CB8AC3E}">
        <p14:creationId xmlns:p14="http://schemas.microsoft.com/office/powerpoint/2010/main" val="102229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57" grpId="0"/>
      <p:bldP spid="58" grpId="0"/>
      <p:bldP spid="60" grpId="0"/>
      <p:bldP spid="61" grpId="0"/>
      <p:bldP spid="62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47ED390E-36E5-4327-9D27-2DF04D420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750"/>
            <a:ext cx="9144001" cy="513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EC46C62-618F-4793-A375-0532B9D3D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7" y="427230"/>
            <a:ext cx="3132348" cy="150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0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A129F-C91F-4221-991F-7F239871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201"/>
            <a:ext cx="7886700" cy="994172"/>
          </a:xfrm>
        </p:spPr>
        <p:txBody>
          <a:bodyPr/>
          <a:lstStyle/>
          <a:p>
            <a:r>
              <a:rPr lang="pt-BR" dirty="0" err="1"/>
              <a:t>Restricted</a:t>
            </a:r>
            <a:r>
              <a:rPr lang="pt-BR" dirty="0"/>
              <a:t> Boltzmann </a:t>
            </a:r>
            <a:r>
              <a:rPr lang="pt-BR" dirty="0" err="1"/>
              <a:t>Machines</a:t>
            </a:r>
            <a:r>
              <a:rPr lang="pt-BR" dirty="0"/>
              <a:t> (RBM)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283121-6E9D-43B0-B879-9BAA8FDAA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98152"/>
            <a:ext cx="7886700" cy="3263504"/>
          </a:xfrm>
        </p:spPr>
        <p:txBody>
          <a:bodyPr>
            <a:normAutofit/>
          </a:bodyPr>
          <a:lstStyle/>
          <a:p>
            <a:r>
              <a:rPr lang="pt-BR" sz="1500" dirty="0"/>
              <a:t>Conforme o número de nós aumenta o número de conexões também aumenta exponencialmente</a:t>
            </a:r>
          </a:p>
        </p:txBody>
      </p: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56975A1F-8160-4D6A-9803-9BAA464AC39A}"/>
              </a:ext>
            </a:extLst>
          </p:cNvPr>
          <p:cNvGrpSpPr/>
          <p:nvPr/>
        </p:nvGrpSpPr>
        <p:grpSpPr>
          <a:xfrm>
            <a:off x="179796" y="1440240"/>
            <a:ext cx="4212468" cy="3521497"/>
            <a:chOff x="239728" y="1539320"/>
            <a:chExt cx="5616624" cy="469532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2C6A761-348A-4418-B7D3-69043A25EB76}"/>
                </a:ext>
              </a:extLst>
            </p:cNvPr>
            <p:cNvSpPr/>
            <p:nvPr/>
          </p:nvSpPr>
          <p:spPr>
            <a:xfrm>
              <a:off x="1607880" y="5370553"/>
              <a:ext cx="864096" cy="864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BBD2A0B-4BDD-4D1F-B716-383530D51742}"/>
                </a:ext>
              </a:extLst>
            </p:cNvPr>
            <p:cNvSpPr/>
            <p:nvPr/>
          </p:nvSpPr>
          <p:spPr>
            <a:xfrm>
              <a:off x="3545946" y="5370553"/>
              <a:ext cx="864096" cy="864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96C94DAC-5613-408F-A863-8A6FF7F8CD54}"/>
                </a:ext>
              </a:extLst>
            </p:cNvPr>
            <p:cNvSpPr/>
            <p:nvPr/>
          </p:nvSpPr>
          <p:spPr>
            <a:xfrm>
              <a:off x="239728" y="3915584"/>
              <a:ext cx="864096" cy="8640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1408912-B8A2-4E2B-A4B7-15ABC70FDE96}"/>
                </a:ext>
              </a:extLst>
            </p:cNvPr>
            <p:cNvSpPr/>
            <p:nvPr/>
          </p:nvSpPr>
          <p:spPr>
            <a:xfrm>
              <a:off x="821944" y="2187392"/>
              <a:ext cx="864096" cy="8640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B88E85DD-DBA7-4A6A-8D6F-CAC76F318C7F}"/>
                </a:ext>
              </a:extLst>
            </p:cNvPr>
            <p:cNvSpPr/>
            <p:nvPr/>
          </p:nvSpPr>
          <p:spPr>
            <a:xfrm>
              <a:off x="2543984" y="1539320"/>
              <a:ext cx="864096" cy="8640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587560B7-7554-4E72-9E6E-67547B798A3B}"/>
                </a:ext>
              </a:extLst>
            </p:cNvPr>
            <p:cNvSpPr/>
            <p:nvPr/>
          </p:nvSpPr>
          <p:spPr>
            <a:xfrm>
              <a:off x="4266024" y="2153923"/>
              <a:ext cx="864096" cy="8640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E0D32E9-FC8F-4C35-B639-ED7C95C2DE31}"/>
                </a:ext>
              </a:extLst>
            </p:cNvPr>
            <p:cNvSpPr/>
            <p:nvPr/>
          </p:nvSpPr>
          <p:spPr>
            <a:xfrm>
              <a:off x="4992256" y="3915584"/>
              <a:ext cx="864096" cy="8640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78E625F-5A87-4054-9823-F23207A748C8}"/>
                </a:ext>
              </a:extLst>
            </p:cNvPr>
            <p:cNvCxnSpPr>
              <a:stCxn id="32" idx="0"/>
              <a:endCxn id="34" idx="6"/>
            </p:cNvCxnSpPr>
            <p:nvPr/>
          </p:nvCxnSpPr>
          <p:spPr>
            <a:xfrm flipH="1" flipV="1">
              <a:off x="1103824" y="4347632"/>
              <a:ext cx="936104" cy="1022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8A147E65-9218-46A8-BF21-ABCEE2B07DBC}"/>
                </a:ext>
              </a:extLst>
            </p:cNvPr>
            <p:cNvCxnSpPr>
              <a:stCxn id="32" idx="0"/>
              <a:endCxn id="35" idx="5"/>
            </p:cNvCxnSpPr>
            <p:nvPr/>
          </p:nvCxnSpPr>
          <p:spPr>
            <a:xfrm flipH="1" flipV="1">
              <a:off x="1559496" y="2924944"/>
              <a:ext cx="480432" cy="2445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FE23D0FC-4BD8-4FA8-A5D1-B706EB7F8CA9}"/>
                </a:ext>
              </a:extLst>
            </p:cNvPr>
            <p:cNvCxnSpPr>
              <a:stCxn id="32" idx="0"/>
              <a:endCxn id="36" idx="4"/>
            </p:cNvCxnSpPr>
            <p:nvPr/>
          </p:nvCxnSpPr>
          <p:spPr>
            <a:xfrm flipV="1">
              <a:off x="2039928" y="2403416"/>
              <a:ext cx="936104" cy="29671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7D985969-1E32-4C3D-8948-CC0B7E3E46B1}"/>
                </a:ext>
              </a:extLst>
            </p:cNvPr>
            <p:cNvCxnSpPr>
              <a:stCxn id="32" idx="0"/>
              <a:endCxn id="37" idx="3"/>
            </p:cNvCxnSpPr>
            <p:nvPr/>
          </p:nvCxnSpPr>
          <p:spPr>
            <a:xfrm flipV="1">
              <a:off x="2039928" y="2891475"/>
              <a:ext cx="2352640" cy="2479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FB2AB5CA-8745-4D89-8298-F6B837DD79E2}"/>
                </a:ext>
              </a:extLst>
            </p:cNvPr>
            <p:cNvCxnSpPr>
              <a:stCxn id="32" idx="0"/>
              <a:endCxn id="38" idx="2"/>
            </p:cNvCxnSpPr>
            <p:nvPr/>
          </p:nvCxnSpPr>
          <p:spPr>
            <a:xfrm flipV="1">
              <a:off x="2039928" y="4347632"/>
              <a:ext cx="2952328" cy="1022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841A51D9-9AD0-4514-AB19-652B1EE6AF34}"/>
                </a:ext>
              </a:extLst>
            </p:cNvPr>
            <p:cNvCxnSpPr>
              <a:stCxn id="33" idx="0"/>
              <a:endCxn id="38" idx="2"/>
            </p:cNvCxnSpPr>
            <p:nvPr/>
          </p:nvCxnSpPr>
          <p:spPr>
            <a:xfrm flipV="1">
              <a:off x="3977994" y="4347632"/>
              <a:ext cx="1014262" cy="1022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571DB01C-E30D-45C3-9385-1B89D8289134}"/>
                </a:ext>
              </a:extLst>
            </p:cNvPr>
            <p:cNvCxnSpPr>
              <a:stCxn id="33" idx="0"/>
              <a:endCxn id="37" idx="3"/>
            </p:cNvCxnSpPr>
            <p:nvPr/>
          </p:nvCxnSpPr>
          <p:spPr>
            <a:xfrm flipV="1">
              <a:off x="3977994" y="2891475"/>
              <a:ext cx="414574" cy="2479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D148BBD7-1FEC-4926-906B-EAF8F18922D1}"/>
                </a:ext>
              </a:extLst>
            </p:cNvPr>
            <p:cNvCxnSpPr>
              <a:stCxn id="33" idx="0"/>
              <a:endCxn id="36" idx="4"/>
            </p:cNvCxnSpPr>
            <p:nvPr/>
          </p:nvCxnSpPr>
          <p:spPr>
            <a:xfrm flipH="1" flipV="1">
              <a:off x="2976032" y="2403416"/>
              <a:ext cx="1001962" cy="29671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CF614BB6-4616-4546-AD62-1FE2E07D54E1}"/>
                </a:ext>
              </a:extLst>
            </p:cNvPr>
            <p:cNvCxnSpPr>
              <a:stCxn id="33" idx="0"/>
              <a:endCxn id="35" idx="5"/>
            </p:cNvCxnSpPr>
            <p:nvPr/>
          </p:nvCxnSpPr>
          <p:spPr>
            <a:xfrm flipH="1" flipV="1">
              <a:off x="1559496" y="2924944"/>
              <a:ext cx="2418498" cy="2445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DD405DDB-0FE7-48D7-8FF3-BE116C63A3BB}"/>
                </a:ext>
              </a:extLst>
            </p:cNvPr>
            <p:cNvCxnSpPr>
              <a:stCxn id="33" idx="0"/>
              <a:endCxn id="34" idx="6"/>
            </p:cNvCxnSpPr>
            <p:nvPr/>
          </p:nvCxnSpPr>
          <p:spPr>
            <a:xfrm flipH="1" flipV="1">
              <a:off x="1103824" y="4347632"/>
              <a:ext cx="2874170" cy="1022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C61C3039-CFDF-49DF-8BD4-07B7CBC9241E}"/>
                </a:ext>
              </a:extLst>
            </p:cNvPr>
            <p:cNvCxnSpPr>
              <a:stCxn id="34" idx="6"/>
              <a:endCxn id="38" idx="2"/>
            </p:cNvCxnSpPr>
            <p:nvPr/>
          </p:nvCxnSpPr>
          <p:spPr>
            <a:xfrm>
              <a:off x="1103824" y="4347632"/>
              <a:ext cx="38884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CA97A283-CE9D-44E6-BFAD-FDCBD062712C}"/>
                </a:ext>
              </a:extLst>
            </p:cNvPr>
            <p:cNvCxnSpPr>
              <a:stCxn id="34" idx="6"/>
              <a:endCxn id="37" idx="3"/>
            </p:cNvCxnSpPr>
            <p:nvPr/>
          </p:nvCxnSpPr>
          <p:spPr>
            <a:xfrm flipV="1">
              <a:off x="1103824" y="2891475"/>
              <a:ext cx="3288744" cy="14561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E60CF31C-1A91-4778-AD0A-6DB8EE507AB8}"/>
                </a:ext>
              </a:extLst>
            </p:cNvPr>
            <p:cNvCxnSpPr>
              <a:stCxn id="34" idx="6"/>
              <a:endCxn id="36" idx="4"/>
            </p:cNvCxnSpPr>
            <p:nvPr/>
          </p:nvCxnSpPr>
          <p:spPr>
            <a:xfrm flipV="1">
              <a:off x="1103824" y="2403416"/>
              <a:ext cx="1872208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A64A8851-B158-4935-883E-697EE7AF281B}"/>
                </a:ext>
              </a:extLst>
            </p:cNvPr>
            <p:cNvCxnSpPr>
              <a:stCxn id="34" idx="6"/>
              <a:endCxn id="35" idx="5"/>
            </p:cNvCxnSpPr>
            <p:nvPr/>
          </p:nvCxnSpPr>
          <p:spPr>
            <a:xfrm flipV="1">
              <a:off x="1103824" y="2924944"/>
              <a:ext cx="455672" cy="1422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CEFC35A4-3236-4E18-8F40-CD2C1BA07DAC}"/>
                </a:ext>
              </a:extLst>
            </p:cNvPr>
            <p:cNvCxnSpPr>
              <a:stCxn id="36" idx="4"/>
              <a:endCxn id="35" idx="5"/>
            </p:cNvCxnSpPr>
            <p:nvPr/>
          </p:nvCxnSpPr>
          <p:spPr>
            <a:xfrm flipH="1">
              <a:off x="1559496" y="2403416"/>
              <a:ext cx="1416536" cy="521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5655A4C6-0184-4B70-92B9-B7738C4437CF}"/>
                </a:ext>
              </a:extLst>
            </p:cNvPr>
            <p:cNvCxnSpPr>
              <a:stCxn id="36" idx="4"/>
              <a:endCxn id="38" idx="2"/>
            </p:cNvCxnSpPr>
            <p:nvPr/>
          </p:nvCxnSpPr>
          <p:spPr>
            <a:xfrm>
              <a:off x="2976032" y="2403416"/>
              <a:ext cx="201622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FC8AFEC8-746B-4449-B351-9FB506F16E2D}"/>
                </a:ext>
              </a:extLst>
            </p:cNvPr>
            <p:cNvCxnSpPr>
              <a:stCxn id="36" idx="4"/>
              <a:endCxn id="37" idx="3"/>
            </p:cNvCxnSpPr>
            <p:nvPr/>
          </p:nvCxnSpPr>
          <p:spPr>
            <a:xfrm>
              <a:off x="2976032" y="2403416"/>
              <a:ext cx="1416536" cy="488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F65EAFF5-B523-45D9-9A86-C4F09505E9D0}"/>
                </a:ext>
              </a:extLst>
            </p:cNvPr>
            <p:cNvCxnSpPr>
              <a:stCxn id="37" idx="3"/>
              <a:endCxn id="38" idx="2"/>
            </p:cNvCxnSpPr>
            <p:nvPr/>
          </p:nvCxnSpPr>
          <p:spPr>
            <a:xfrm>
              <a:off x="4392568" y="2891475"/>
              <a:ext cx="599688" cy="14561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2DECC844-3E0F-41E3-BC05-59722A95E957}"/>
                </a:ext>
              </a:extLst>
            </p:cNvPr>
            <p:cNvCxnSpPr>
              <a:stCxn id="37" idx="3"/>
              <a:endCxn id="35" idx="5"/>
            </p:cNvCxnSpPr>
            <p:nvPr/>
          </p:nvCxnSpPr>
          <p:spPr>
            <a:xfrm flipH="1">
              <a:off x="1559496" y="2891475"/>
              <a:ext cx="2833072" cy="33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C84A12BA-7F97-4EF4-97B3-FBF3AC14232D}"/>
                </a:ext>
              </a:extLst>
            </p:cNvPr>
            <p:cNvCxnSpPr>
              <a:stCxn id="38" idx="2"/>
              <a:endCxn id="35" idx="5"/>
            </p:cNvCxnSpPr>
            <p:nvPr/>
          </p:nvCxnSpPr>
          <p:spPr>
            <a:xfrm flipH="1" flipV="1">
              <a:off x="1559496" y="2924944"/>
              <a:ext cx="3432760" cy="1422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B76B019D-61BB-4557-AA62-C36446C733EE}"/>
                </a:ext>
              </a:extLst>
            </p:cNvPr>
            <p:cNvCxnSpPr>
              <a:stCxn id="32" idx="0"/>
              <a:endCxn id="33" idx="0"/>
            </p:cNvCxnSpPr>
            <p:nvPr/>
          </p:nvCxnSpPr>
          <p:spPr>
            <a:xfrm>
              <a:off x="2039928" y="5370553"/>
              <a:ext cx="19380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Elipse 59">
            <a:extLst>
              <a:ext uri="{FF2B5EF4-FFF2-40B4-BE49-F238E27FC236}">
                <a16:creationId xmlns:a16="http://schemas.microsoft.com/office/drawing/2014/main" id="{47356B67-7DF4-4254-8CB4-80CAEF538E70}"/>
              </a:ext>
            </a:extLst>
          </p:cNvPr>
          <p:cNvSpPr/>
          <p:nvPr/>
        </p:nvSpPr>
        <p:spPr>
          <a:xfrm>
            <a:off x="5780639" y="426165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50B91968-3E90-41A5-8F08-250DA54F5106}"/>
              </a:ext>
            </a:extLst>
          </p:cNvPr>
          <p:cNvSpPr/>
          <p:nvPr/>
        </p:nvSpPr>
        <p:spPr>
          <a:xfrm>
            <a:off x="7234188" y="426165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9C7FDF37-4BDD-4A5A-99C0-F250E264F183}"/>
              </a:ext>
            </a:extLst>
          </p:cNvPr>
          <p:cNvSpPr/>
          <p:nvPr/>
        </p:nvSpPr>
        <p:spPr>
          <a:xfrm>
            <a:off x="4572000" y="2468351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116163EC-6A24-408D-98D0-B054CE954DF8}"/>
              </a:ext>
            </a:extLst>
          </p:cNvPr>
          <p:cNvSpPr/>
          <p:nvPr/>
        </p:nvSpPr>
        <p:spPr>
          <a:xfrm>
            <a:off x="5541402" y="2468351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6FDF29B-8D25-4584-B447-E941C9159560}"/>
              </a:ext>
            </a:extLst>
          </p:cNvPr>
          <p:cNvSpPr/>
          <p:nvPr/>
        </p:nvSpPr>
        <p:spPr>
          <a:xfrm>
            <a:off x="6552517" y="2450705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B5CAC172-27CE-4421-BC64-18C9D64A6C3C}"/>
              </a:ext>
            </a:extLst>
          </p:cNvPr>
          <p:cNvSpPr/>
          <p:nvPr/>
        </p:nvSpPr>
        <p:spPr>
          <a:xfrm>
            <a:off x="7533896" y="2450705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79A067A0-61AD-49E3-AA8E-634B16F004EC}"/>
              </a:ext>
            </a:extLst>
          </p:cNvPr>
          <p:cNvSpPr/>
          <p:nvPr/>
        </p:nvSpPr>
        <p:spPr>
          <a:xfrm>
            <a:off x="8452085" y="2443250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5B358F1B-8DF2-4C16-A954-392DBB6DF821}"/>
              </a:ext>
            </a:extLst>
          </p:cNvPr>
          <p:cNvCxnSpPr>
            <a:cxnSpLocks/>
            <a:stCxn id="60" idx="0"/>
            <a:endCxn id="62" idx="4"/>
          </p:cNvCxnSpPr>
          <p:nvPr/>
        </p:nvCxnSpPr>
        <p:spPr>
          <a:xfrm flipH="1" flipV="1">
            <a:off x="4896036" y="3116424"/>
            <a:ext cx="1208639" cy="114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865D0F69-97B0-4D56-8F50-F7CF92076DFF}"/>
              </a:ext>
            </a:extLst>
          </p:cNvPr>
          <p:cNvCxnSpPr>
            <a:cxnSpLocks/>
            <a:stCxn id="60" idx="0"/>
            <a:endCxn id="63" idx="4"/>
          </p:cNvCxnSpPr>
          <p:nvPr/>
        </p:nvCxnSpPr>
        <p:spPr>
          <a:xfrm flipH="1" flipV="1">
            <a:off x="5865438" y="3116424"/>
            <a:ext cx="239237" cy="114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B10FA2A6-8F9B-471C-8A17-C644F12742F3}"/>
              </a:ext>
            </a:extLst>
          </p:cNvPr>
          <p:cNvCxnSpPr>
            <a:stCxn id="60" idx="0"/>
            <a:endCxn id="64" idx="4"/>
          </p:cNvCxnSpPr>
          <p:nvPr/>
        </p:nvCxnSpPr>
        <p:spPr>
          <a:xfrm flipV="1">
            <a:off x="6104675" y="3098776"/>
            <a:ext cx="771878" cy="116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0AD92C90-DF5E-4C57-BA16-355163483910}"/>
              </a:ext>
            </a:extLst>
          </p:cNvPr>
          <p:cNvCxnSpPr>
            <a:cxnSpLocks/>
            <a:stCxn id="60" idx="0"/>
            <a:endCxn id="65" idx="4"/>
          </p:cNvCxnSpPr>
          <p:nvPr/>
        </p:nvCxnSpPr>
        <p:spPr>
          <a:xfrm flipV="1">
            <a:off x="6104675" y="3098776"/>
            <a:ext cx="1753257" cy="116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281EBF15-F1E8-40B3-8F47-0E5AC1FCD806}"/>
              </a:ext>
            </a:extLst>
          </p:cNvPr>
          <p:cNvCxnSpPr>
            <a:cxnSpLocks/>
            <a:stCxn id="60" idx="0"/>
            <a:endCxn id="66" idx="4"/>
          </p:cNvCxnSpPr>
          <p:nvPr/>
        </p:nvCxnSpPr>
        <p:spPr>
          <a:xfrm flipV="1">
            <a:off x="6104675" y="3091321"/>
            <a:ext cx="2671446" cy="1170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8F8CDC95-9216-4211-AB9D-4F338E195FFF}"/>
              </a:ext>
            </a:extLst>
          </p:cNvPr>
          <p:cNvCxnSpPr>
            <a:cxnSpLocks/>
            <a:stCxn id="61" idx="0"/>
            <a:endCxn id="66" idx="4"/>
          </p:cNvCxnSpPr>
          <p:nvPr/>
        </p:nvCxnSpPr>
        <p:spPr>
          <a:xfrm flipV="1">
            <a:off x="7558224" y="3091321"/>
            <a:ext cx="1217897" cy="1170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AC1D2017-5EB0-4BA8-BAF4-287CE12CFC4B}"/>
              </a:ext>
            </a:extLst>
          </p:cNvPr>
          <p:cNvCxnSpPr>
            <a:cxnSpLocks/>
            <a:stCxn id="61" idx="0"/>
            <a:endCxn id="65" idx="4"/>
          </p:cNvCxnSpPr>
          <p:nvPr/>
        </p:nvCxnSpPr>
        <p:spPr>
          <a:xfrm flipV="1">
            <a:off x="7558224" y="3098776"/>
            <a:ext cx="299708" cy="116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423DC3F-E9B0-4202-9731-02EEA19F6B78}"/>
              </a:ext>
            </a:extLst>
          </p:cNvPr>
          <p:cNvCxnSpPr>
            <a:stCxn id="61" idx="0"/>
            <a:endCxn id="64" idx="4"/>
          </p:cNvCxnSpPr>
          <p:nvPr/>
        </p:nvCxnSpPr>
        <p:spPr>
          <a:xfrm flipH="1" flipV="1">
            <a:off x="6876553" y="3098776"/>
            <a:ext cx="681671" cy="116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1C38BEE2-9A55-41F9-82D9-06F2F5D80422}"/>
              </a:ext>
            </a:extLst>
          </p:cNvPr>
          <p:cNvCxnSpPr>
            <a:cxnSpLocks/>
            <a:stCxn id="61" idx="0"/>
            <a:endCxn id="63" idx="4"/>
          </p:cNvCxnSpPr>
          <p:nvPr/>
        </p:nvCxnSpPr>
        <p:spPr>
          <a:xfrm flipH="1" flipV="1">
            <a:off x="5865438" y="3116424"/>
            <a:ext cx="1692786" cy="114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98DA2C63-D020-4A87-B828-E0226AE3F36E}"/>
              </a:ext>
            </a:extLst>
          </p:cNvPr>
          <p:cNvCxnSpPr>
            <a:cxnSpLocks/>
            <a:stCxn id="61" idx="0"/>
            <a:endCxn id="62" idx="4"/>
          </p:cNvCxnSpPr>
          <p:nvPr/>
        </p:nvCxnSpPr>
        <p:spPr>
          <a:xfrm flipH="1" flipV="1">
            <a:off x="4896036" y="3116424"/>
            <a:ext cx="2662188" cy="114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9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7B6C7-9552-445A-A072-172E1331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" y="137827"/>
            <a:ext cx="7886700" cy="994172"/>
          </a:xfrm>
        </p:spPr>
        <p:txBody>
          <a:bodyPr/>
          <a:lstStyle/>
          <a:p>
            <a:r>
              <a:rPr lang="pt-BR" dirty="0" err="1"/>
              <a:t>Restricted</a:t>
            </a:r>
            <a:r>
              <a:rPr lang="pt-BR" dirty="0"/>
              <a:t> Boltzmann </a:t>
            </a:r>
            <a:r>
              <a:rPr lang="pt-BR" dirty="0" err="1"/>
              <a:t>Machines</a:t>
            </a: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13CB115-9FE4-4E42-87F3-7EC314A2132A}"/>
              </a:ext>
            </a:extLst>
          </p:cNvPr>
          <p:cNvSpPr/>
          <p:nvPr/>
        </p:nvSpPr>
        <p:spPr>
          <a:xfrm>
            <a:off x="675334" y="386624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8454850-8516-4DBC-849B-CFA08031B4B9}"/>
              </a:ext>
            </a:extLst>
          </p:cNvPr>
          <p:cNvSpPr/>
          <p:nvPr/>
        </p:nvSpPr>
        <p:spPr>
          <a:xfrm>
            <a:off x="1669893" y="3882677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F666D9D-988E-4EFE-90AC-56D391BAD5FB}"/>
              </a:ext>
            </a:extLst>
          </p:cNvPr>
          <p:cNvSpPr/>
          <p:nvPr/>
        </p:nvSpPr>
        <p:spPr>
          <a:xfrm>
            <a:off x="2559986" y="2045355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8227A00-990B-4EFD-9ED5-C4F93AF231CD}"/>
              </a:ext>
            </a:extLst>
          </p:cNvPr>
          <p:cNvSpPr/>
          <p:nvPr/>
        </p:nvSpPr>
        <p:spPr>
          <a:xfrm>
            <a:off x="3529388" y="2045355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0DF6761-CBDE-4923-96BB-99E86906ABDB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999370" y="2693427"/>
            <a:ext cx="1884652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22D4496-25CC-41A8-973A-80A2856E73DA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999370" y="2693427"/>
            <a:ext cx="2854054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C060296-F4A6-4D02-B23C-7DCEF36A77CA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993929" y="2693428"/>
            <a:ext cx="1859495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C98E0F9-7A75-48A0-AC8F-1BBE5AE39A6E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1993929" y="2693428"/>
            <a:ext cx="890093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E40FCDA7-E9C2-409F-AAC6-60F5ED12C2A5}"/>
              </a:ext>
            </a:extLst>
          </p:cNvPr>
          <p:cNvSpPr/>
          <p:nvPr/>
        </p:nvSpPr>
        <p:spPr>
          <a:xfrm>
            <a:off x="2625377" y="387522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64EF7F9-165F-40F0-9F46-3956C38B3399}"/>
              </a:ext>
            </a:extLst>
          </p:cNvPr>
          <p:cNvSpPr/>
          <p:nvPr/>
        </p:nvSpPr>
        <p:spPr>
          <a:xfrm>
            <a:off x="3586013" y="386624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296A11A-F58F-493F-96F6-8D4483488226}"/>
              </a:ext>
            </a:extLst>
          </p:cNvPr>
          <p:cNvSpPr/>
          <p:nvPr/>
        </p:nvSpPr>
        <p:spPr>
          <a:xfrm>
            <a:off x="4500418" y="385620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BE0DC53-A03D-4C5F-B20E-3219D935E1A1}"/>
              </a:ext>
            </a:extLst>
          </p:cNvPr>
          <p:cNvSpPr/>
          <p:nvPr/>
        </p:nvSpPr>
        <p:spPr>
          <a:xfrm>
            <a:off x="5496981" y="3882677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8D1B14D1-4184-4841-9C5A-59B3690A9B5B}"/>
              </a:ext>
            </a:extLst>
          </p:cNvPr>
          <p:cNvCxnSpPr>
            <a:stCxn id="23" idx="0"/>
            <a:endCxn id="6" idx="4"/>
          </p:cNvCxnSpPr>
          <p:nvPr/>
        </p:nvCxnSpPr>
        <p:spPr>
          <a:xfrm flipH="1" flipV="1">
            <a:off x="2884022" y="2693428"/>
            <a:ext cx="65392" cy="118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016313B-B72C-44A5-9EA8-6EE8B1589141}"/>
              </a:ext>
            </a:extLst>
          </p:cNvPr>
          <p:cNvCxnSpPr>
            <a:stCxn id="23" idx="0"/>
            <a:endCxn id="7" idx="4"/>
          </p:cNvCxnSpPr>
          <p:nvPr/>
        </p:nvCxnSpPr>
        <p:spPr>
          <a:xfrm flipV="1">
            <a:off x="2949414" y="2693428"/>
            <a:ext cx="904010" cy="118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EA287BDF-CF26-49E3-8195-624EC11B962D}"/>
              </a:ext>
            </a:extLst>
          </p:cNvPr>
          <p:cNvCxnSpPr>
            <a:stCxn id="24" idx="0"/>
            <a:endCxn id="6" idx="4"/>
          </p:cNvCxnSpPr>
          <p:nvPr/>
        </p:nvCxnSpPr>
        <p:spPr>
          <a:xfrm flipH="1" flipV="1">
            <a:off x="2884022" y="2693427"/>
            <a:ext cx="1026027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990DFC7-894C-46B1-A4E1-C1CD2499C06B}"/>
              </a:ext>
            </a:extLst>
          </p:cNvPr>
          <p:cNvCxnSpPr>
            <a:stCxn id="24" idx="0"/>
            <a:endCxn id="7" idx="4"/>
          </p:cNvCxnSpPr>
          <p:nvPr/>
        </p:nvCxnSpPr>
        <p:spPr>
          <a:xfrm flipH="1" flipV="1">
            <a:off x="3853424" y="2693427"/>
            <a:ext cx="56625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1E5D15BA-5FCD-476A-8633-A7CB17D8260D}"/>
              </a:ext>
            </a:extLst>
          </p:cNvPr>
          <p:cNvCxnSpPr>
            <a:stCxn id="25" idx="0"/>
            <a:endCxn id="6" idx="4"/>
          </p:cNvCxnSpPr>
          <p:nvPr/>
        </p:nvCxnSpPr>
        <p:spPr>
          <a:xfrm flipH="1" flipV="1">
            <a:off x="2884022" y="2693427"/>
            <a:ext cx="1940432" cy="116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237E2270-196F-4719-AB03-AE91A5ECAE25}"/>
              </a:ext>
            </a:extLst>
          </p:cNvPr>
          <p:cNvCxnSpPr>
            <a:stCxn id="25" idx="0"/>
            <a:endCxn id="7" idx="4"/>
          </p:cNvCxnSpPr>
          <p:nvPr/>
        </p:nvCxnSpPr>
        <p:spPr>
          <a:xfrm flipH="1" flipV="1">
            <a:off x="3853424" y="2693427"/>
            <a:ext cx="971030" cy="116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F8D3E12C-2B6E-4927-9A8A-DC7C42FBC4D6}"/>
              </a:ext>
            </a:extLst>
          </p:cNvPr>
          <p:cNvCxnSpPr>
            <a:stCxn id="26" idx="0"/>
            <a:endCxn id="6" idx="4"/>
          </p:cNvCxnSpPr>
          <p:nvPr/>
        </p:nvCxnSpPr>
        <p:spPr>
          <a:xfrm flipH="1" flipV="1">
            <a:off x="2884021" y="2693428"/>
            <a:ext cx="2936996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6FC7BED-7770-405C-A166-1C2BA69C9608}"/>
              </a:ext>
            </a:extLst>
          </p:cNvPr>
          <p:cNvCxnSpPr>
            <a:stCxn id="26" idx="0"/>
            <a:endCxn id="7" idx="4"/>
          </p:cNvCxnSpPr>
          <p:nvPr/>
        </p:nvCxnSpPr>
        <p:spPr>
          <a:xfrm flipH="1" flipV="1">
            <a:off x="3853423" y="2693428"/>
            <a:ext cx="1967594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50AECF3D-67D5-40FB-8B73-02E371DA09AC}"/>
              </a:ext>
            </a:extLst>
          </p:cNvPr>
          <p:cNvSpPr txBox="1"/>
          <p:nvPr/>
        </p:nvSpPr>
        <p:spPr>
          <a:xfrm>
            <a:off x="697607" y="4540637"/>
            <a:ext cx="606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A Bruxa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D2A7491-6EE7-4579-91B2-2308FDA30303}"/>
              </a:ext>
            </a:extLst>
          </p:cNvPr>
          <p:cNvSpPr txBox="1"/>
          <p:nvPr/>
        </p:nvSpPr>
        <p:spPr>
          <a:xfrm>
            <a:off x="1730716" y="4543726"/>
            <a:ext cx="7649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Invocação </a:t>
            </a:r>
            <a:br>
              <a:rPr lang="pt-BR" sz="1050" dirty="0"/>
            </a:br>
            <a:r>
              <a:rPr lang="pt-BR" sz="1050" dirty="0"/>
              <a:t>do mal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0FBECC6B-FA7D-4F4B-A2D8-EDB6249F88EC}"/>
              </a:ext>
            </a:extLst>
          </p:cNvPr>
          <p:cNvSpPr txBox="1"/>
          <p:nvPr/>
        </p:nvSpPr>
        <p:spPr>
          <a:xfrm>
            <a:off x="2559763" y="4540637"/>
            <a:ext cx="824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O Chamado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06890451-33FE-47A2-A218-825257490A31}"/>
              </a:ext>
            </a:extLst>
          </p:cNvPr>
          <p:cNvSpPr txBox="1"/>
          <p:nvPr/>
        </p:nvSpPr>
        <p:spPr>
          <a:xfrm>
            <a:off x="3654110" y="4540637"/>
            <a:ext cx="6703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Se Beber</a:t>
            </a:r>
            <a:br>
              <a:rPr lang="pt-BR" sz="1050" dirty="0"/>
            </a:br>
            <a:r>
              <a:rPr lang="pt-BR" sz="1050" dirty="0"/>
              <a:t>não case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36ACB29D-0872-462C-A85C-68B5C77E755F}"/>
              </a:ext>
            </a:extLst>
          </p:cNvPr>
          <p:cNvSpPr txBox="1"/>
          <p:nvPr/>
        </p:nvSpPr>
        <p:spPr>
          <a:xfrm>
            <a:off x="4558412" y="4551442"/>
            <a:ext cx="567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Gente </a:t>
            </a:r>
            <a:br>
              <a:rPr lang="pt-BR" sz="1050" dirty="0"/>
            </a:br>
            <a:r>
              <a:rPr lang="pt-BR" sz="1050" dirty="0"/>
              <a:t>grande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FD398466-079F-4CD8-98B9-87E7C7CF3AA3}"/>
              </a:ext>
            </a:extLst>
          </p:cNvPr>
          <p:cNvSpPr txBox="1"/>
          <p:nvPr/>
        </p:nvSpPr>
        <p:spPr>
          <a:xfrm>
            <a:off x="5585814" y="4576242"/>
            <a:ext cx="7072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American</a:t>
            </a:r>
            <a:br>
              <a:rPr lang="pt-BR" sz="1050" dirty="0"/>
            </a:br>
            <a:r>
              <a:rPr lang="pt-BR" sz="1050" dirty="0"/>
              <a:t>pie</a:t>
            </a:r>
          </a:p>
        </p:txBody>
      </p:sp>
      <p:graphicFrame>
        <p:nvGraphicFramePr>
          <p:cNvPr id="113" name="Tabela 112">
            <a:extLst>
              <a:ext uri="{FF2B5EF4-FFF2-40B4-BE49-F238E27FC236}">
                <a16:creationId xmlns:a16="http://schemas.microsoft.com/office/drawing/2014/main" id="{A09D71DD-2B18-441A-98E8-A57D8BBCA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861885"/>
              </p:ext>
            </p:extLst>
          </p:nvPr>
        </p:nvGraphicFramePr>
        <p:xfrm>
          <a:off x="5663905" y="293205"/>
          <a:ext cx="3477614" cy="169866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6802">
                  <a:extLst>
                    <a:ext uri="{9D8B030D-6E8A-4147-A177-3AD203B41FA5}">
                      <a16:colId xmlns:a16="http://schemas.microsoft.com/office/drawing/2014/main" val="3173131183"/>
                    </a:ext>
                  </a:extLst>
                </a:gridCol>
                <a:gridCol w="496802">
                  <a:extLst>
                    <a:ext uri="{9D8B030D-6E8A-4147-A177-3AD203B41FA5}">
                      <a16:colId xmlns:a16="http://schemas.microsoft.com/office/drawing/2014/main" val="924257338"/>
                    </a:ext>
                  </a:extLst>
                </a:gridCol>
                <a:gridCol w="496802">
                  <a:extLst>
                    <a:ext uri="{9D8B030D-6E8A-4147-A177-3AD203B41FA5}">
                      <a16:colId xmlns:a16="http://schemas.microsoft.com/office/drawing/2014/main" val="1318792929"/>
                    </a:ext>
                  </a:extLst>
                </a:gridCol>
                <a:gridCol w="496802">
                  <a:extLst>
                    <a:ext uri="{9D8B030D-6E8A-4147-A177-3AD203B41FA5}">
                      <a16:colId xmlns:a16="http://schemas.microsoft.com/office/drawing/2014/main" val="1976833300"/>
                    </a:ext>
                  </a:extLst>
                </a:gridCol>
                <a:gridCol w="496802">
                  <a:extLst>
                    <a:ext uri="{9D8B030D-6E8A-4147-A177-3AD203B41FA5}">
                      <a16:colId xmlns:a16="http://schemas.microsoft.com/office/drawing/2014/main" val="2405780227"/>
                    </a:ext>
                  </a:extLst>
                </a:gridCol>
                <a:gridCol w="496802">
                  <a:extLst>
                    <a:ext uri="{9D8B030D-6E8A-4147-A177-3AD203B41FA5}">
                      <a16:colId xmlns:a16="http://schemas.microsoft.com/office/drawing/2014/main" val="1328487726"/>
                    </a:ext>
                  </a:extLst>
                </a:gridCol>
                <a:gridCol w="496802">
                  <a:extLst>
                    <a:ext uri="{9D8B030D-6E8A-4147-A177-3AD203B41FA5}">
                      <a16:colId xmlns:a16="http://schemas.microsoft.com/office/drawing/2014/main" val="1274462271"/>
                    </a:ext>
                  </a:extLst>
                </a:gridCol>
              </a:tblGrid>
              <a:tr h="283111">
                <a:tc>
                  <a:txBody>
                    <a:bodyPr/>
                    <a:lstStyle/>
                    <a:p>
                      <a:pPr algn="ctr"/>
                      <a:r>
                        <a:rPr lang="pt-BR" sz="900" b="0" dirty="0"/>
                        <a:t>Ana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dirty="0"/>
                        <a:t>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70332870"/>
                  </a:ext>
                </a:extLst>
              </a:tr>
              <a:tr h="283111">
                <a:tc>
                  <a:txBody>
                    <a:bodyPr/>
                    <a:lstStyle/>
                    <a:p>
                      <a:pPr algn="ctr"/>
                      <a:r>
                        <a:rPr lang="pt-BR" sz="900" b="0" dirty="0"/>
                        <a:t>Marcos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88126542"/>
                  </a:ext>
                </a:extLst>
              </a:tr>
              <a:tr h="283111">
                <a:tc>
                  <a:txBody>
                    <a:bodyPr/>
                    <a:lstStyle/>
                    <a:p>
                      <a:pPr algn="ctr"/>
                      <a:r>
                        <a:rPr lang="pt-BR" sz="900" b="0" dirty="0"/>
                        <a:t>Paulo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dirty="0"/>
                        <a:t>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78635987"/>
                  </a:ext>
                </a:extLst>
              </a:tr>
              <a:tr h="283111">
                <a:tc>
                  <a:txBody>
                    <a:bodyPr/>
                    <a:lstStyle/>
                    <a:p>
                      <a:pPr algn="ctr"/>
                      <a:r>
                        <a:rPr lang="pt-BR" sz="900" b="0" dirty="0"/>
                        <a:t>Priscila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317848019"/>
                  </a:ext>
                </a:extLst>
              </a:tr>
              <a:tr h="283111">
                <a:tc>
                  <a:txBody>
                    <a:bodyPr/>
                    <a:lstStyle/>
                    <a:p>
                      <a:pPr algn="ctr"/>
                      <a:r>
                        <a:rPr lang="pt-BR" sz="900" b="0" dirty="0"/>
                        <a:t>Maria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308766473"/>
                  </a:ext>
                </a:extLst>
              </a:tr>
              <a:tr h="283111">
                <a:tc>
                  <a:txBody>
                    <a:bodyPr/>
                    <a:lstStyle/>
                    <a:p>
                      <a:pPr algn="ctr"/>
                      <a:r>
                        <a:rPr lang="pt-BR" sz="900" b="0" dirty="0"/>
                        <a:t>Carlos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113490227"/>
                  </a:ext>
                </a:extLst>
              </a:tr>
            </a:tbl>
          </a:graphicData>
        </a:graphic>
      </p:graphicFrame>
      <p:pic>
        <p:nvPicPr>
          <p:cNvPr id="123" name="Imagem 122">
            <a:extLst>
              <a:ext uri="{FF2B5EF4-FFF2-40B4-BE49-F238E27FC236}">
                <a16:creationId xmlns:a16="http://schemas.microsoft.com/office/drawing/2014/main" id="{D63E7702-2A72-4083-A57D-2C8597FC5C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25" y="4771470"/>
            <a:ext cx="443909" cy="392416"/>
          </a:xfrm>
          <a:prstGeom prst="rect">
            <a:avLst/>
          </a:prstGeom>
        </p:spPr>
      </p:pic>
      <p:pic>
        <p:nvPicPr>
          <p:cNvPr id="126" name="Imagem 125">
            <a:extLst>
              <a:ext uri="{FF2B5EF4-FFF2-40B4-BE49-F238E27FC236}">
                <a16:creationId xmlns:a16="http://schemas.microsoft.com/office/drawing/2014/main" id="{AFAD6DD7-34A0-4CD2-A3C3-955C0A0A2F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411" y="4847660"/>
            <a:ext cx="443909" cy="392416"/>
          </a:xfrm>
          <a:prstGeom prst="rect">
            <a:avLst/>
          </a:prstGeom>
        </p:spPr>
      </p:pic>
      <p:pic>
        <p:nvPicPr>
          <p:cNvPr id="127" name="Imagem 126">
            <a:extLst>
              <a:ext uri="{FF2B5EF4-FFF2-40B4-BE49-F238E27FC236}">
                <a16:creationId xmlns:a16="http://schemas.microsoft.com/office/drawing/2014/main" id="{2F6A0FCD-3F0B-4E84-AC64-B0F209A4FF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87" y="4788839"/>
            <a:ext cx="443909" cy="392416"/>
          </a:xfrm>
          <a:prstGeom prst="rect">
            <a:avLst/>
          </a:prstGeom>
        </p:spPr>
      </p:pic>
      <p:pic>
        <p:nvPicPr>
          <p:cNvPr id="2052" name="Picture 4" descr="Resultado de imagem para comedy">
            <a:extLst>
              <a:ext uri="{FF2B5EF4-FFF2-40B4-BE49-F238E27FC236}">
                <a16:creationId xmlns:a16="http://schemas.microsoft.com/office/drawing/2014/main" id="{DDCB3A59-76F9-4D6B-B444-CFB0AED28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93" y="4918932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4" descr="Resultado de imagem para comedy">
            <a:extLst>
              <a:ext uri="{FF2B5EF4-FFF2-40B4-BE49-F238E27FC236}">
                <a16:creationId xmlns:a16="http://schemas.microsoft.com/office/drawing/2014/main" id="{E452AA73-6601-4058-8B17-DBFFFC44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093" y="4933053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Resultado de imagem para comedy">
            <a:extLst>
              <a:ext uri="{FF2B5EF4-FFF2-40B4-BE49-F238E27FC236}">
                <a16:creationId xmlns:a16="http://schemas.microsoft.com/office/drawing/2014/main" id="{1968AFC0-9B39-46D4-B3D9-0AEC495F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34" y="4890435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E5AE5481-92C2-4D77-8179-A90C45400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9" y="1669368"/>
            <a:ext cx="443909" cy="392416"/>
          </a:xfrm>
          <a:prstGeom prst="rect">
            <a:avLst/>
          </a:prstGeom>
        </p:spPr>
      </p:pic>
      <p:pic>
        <p:nvPicPr>
          <p:cNvPr id="133" name="Picture 4" descr="Resultado de imagem para comedy">
            <a:extLst>
              <a:ext uri="{FF2B5EF4-FFF2-40B4-BE49-F238E27FC236}">
                <a16:creationId xmlns:a16="http://schemas.microsoft.com/office/drawing/2014/main" id="{FF4AE86C-D138-4A4A-9F05-752A3EE38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674" y="1710138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6B519122-289D-4EDB-91AF-251185A0B5C5}"/>
              </a:ext>
            </a:extLst>
          </p:cNvPr>
          <p:cNvSpPr txBox="1"/>
          <p:nvPr/>
        </p:nvSpPr>
        <p:spPr>
          <a:xfrm>
            <a:off x="5569981" y="2112459"/>
            <a:ext cx="2651688" cy="416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3" dirty="0"/>
              <a:t>Aprende alocar os nós escondidos de acordo </a:t>
            </a:r>
            <a:br>
              <a:rPr lang="pt-BR" sz="1053" dirty="0"/>
            </a:br>
            <a:r>
              <a:rPr lang="pt-BR" sz="1053" dirty="0"/>
              <a:t>com as características (cada nó é um padrão)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34C94741-1FE6-4D48-AB4B-0C295AEC4BB8}"/>
              </a:ext>
            </a:extLst>
          </p:cNvPr>
          <p:cNvSpPr txBox="1"/>
          <p:nvPr/>
        </p:nvSpPr>
        <p:spPr>
          <a:xfrm>
            <a:off x="5569981" y="2582903"/>
            <a:ext cx="2626040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3" dirty="0"/>
              <a:t>Interconectividade entre a nota dos usuários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A3CEEE45-D04D-4DB7-8A36-60AF0F0A26ED}"/>
              </a:ext>
            </a:extLst>
          </p:cNvPr>
          <p:cNvSpPr txBox="1"/>
          <p:nvPr/>
        </p:nvSpPr>
        <p:spPr>
          <a:xfrm>
            <a:off x="5569981" y="2862030"/>
            <a:ext cx="2712602" cy="578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3" dirty="0"/>
              <a:t>Provavelmente existe alguma característica</a:t>
            </a:r>
            <a:br>
              <a:rPr lang="pt-BR" sz="1053" dirty="0"/>
            </a:br>
            <a:r>
              <a:rPr lang="pt-BR" sz="1053" dirty="0"/>
              <a:t>que os filmes possuem que faz as pessoas</a:t>
            </a:r>
            <a:br>
              <a:rPr lang="pt-BR" sz="1053" dirty="0"/>
            </a:br>
            <a:r>
              <a:rPr lang="pt-BR" sz="1053" dirty="0"/>
              <a:t>gostarem (pessoas gostam das características)</a:t>
            </a:r>
          </a:p>
        </p:txBody>
      </p:sp>
    </p:spTree>
    <p:extLst>
      <p:ext uri="{BB962C8B-B14F-4D97-AF65-F5344CB8AC3E}">
        <p14:creationId xmlns:p14="http://schemas.microsoft.com/office/powerpoint/2010/main" val="19697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3" grpId="0" animBg="1"/>
      <p:bldP spid="24" grpId="0" animBg="1"/>
      <p:bldP spid="25" grpId="0" animBg="1"/>
      <p:bldP spid="26" grpId="0" animBg="1"/>
      <p:bldP spid="107" grpId="0"/>
      <p:bldP spid="108" grpId="0"/>
      <p:bldP spid="109" grpId="0"/>
      <p:bldP spid="110" grpId="0"/>
      <p:bldP spid="111" grpId="0"/>
      <p:bldP spid="112" grpId="0"/>
      <p:bldP spid="124" grpId="0"/>
      <p:bldP spid="135" grpId="0"/>
      <p:bldP spid="1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57486853-3517-48F6-87D5-9ACE97AB1EA9}"/>
              </a:ext>
            </a:extLst>
          </p:cNvPr>
          <p:cNvSpPr/>
          <p:nvPr/>
        </p:nvSpPr>
        <p:spPr>
          <a:xfrm>
            <a:off x="1694569" y="386718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1D029E-D168-4321-B538-75BE5B8E893E}"/>
              </a:ext>
            </a:extLst>
          </p:cNvPr>
          <p:cNvSpPr/>
          <p:nvPr/>
        </p:nvSpPr>
        <p:spPr>
          <a:xfrm>
            <a:off x="2689128" y="388361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FB21652-261C-424E-9A70-D8D9829A313E}"/>
              </a:ext>
            </a:extLst>
          </p:cNvPr>
          <p:cNvSpPr/>
          <p:nvPr/>
        </p:nvSpPr>
        <p:spPr>
          <a:xfrm>
            <a:off x="2129406" y="2046292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911F4F0-DD44-4B4E-BFBA-93329A96CD85}"/>
              </a:ext>
            </a:extLst>
          </p:cNvPr>
          <p:cNvSpPr/>
          <p:nvPr/>
        </p:nvSpPr>
        <p:spPr>
          <a:xfrm>
            <a:off x="3098808" y="2046292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0E1331E-4746-4B3D-A2DB-5D226F6ED95C}"/>
              </a:ext>
            </a:extLst>
          </p:cNvPr>
          <p:cNvSpPr/>
          <p:nvPr/>
        </p:nvSpPr>
        <p:spPr>
          <a:xfrm>
            <a:off x="4109923" y="2028645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80ADA5A-4008-4A9C-82DC-0059B97393E0}"/>
              </a:ext>
            </a:extLst>
          </p:cNvPr>
          <p:cNvSpPr/>
          <p:nvPr/>
        </p:nvSpPr>
        <p:spPr>
          <a:xfrm>
            <a:off x="5091302" y="2028645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EB8CC28-1F64-4AC5-8CFC-27C74F59674D}"/>
              </a:ext>
            </a:extLst>
          </p:cNvPr>
          <p:cNvSpPr/>
          <p:nvPr/>
        </p:nvSpPr>
        <p:spPr>
          <a:xfrm>
            <a:off x="6009491" y="2021190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3959693-386D-4231-82D5-E3FD34F99318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2018605" y="2694364"/>
            <a:ext cx="434837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2FAF575-D0BB-4045-BF52-900D4B08D241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2018605" y="2694364"/>
            <a:ext cx="1404239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044F57C-4F7A-4EFD-96C0-178E98BAD612}"/>
              </a:ext>
            </a:extLst>
          </p:cNvPr>
          <p:cNvCxnSpPr>
            <a:stCxn id="4" idx="0"/>
            <a:endCxn id="8" idx="4"/>
          </p:cNvCxnSpPr>
          <p:nvPr/>
        </p:nvCxnSpPr>
        <p:spPr>
          <a:xfrm flipV="1">
            <a:off x="2018605" y="2676718"/>
            <a:ext cx="2415354" cy="1190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6A4D6334-A17A-4056-B237-1B500F100575}"/>
              </a:ext>
            </a:extLst>
          </p:cNvPr>
          <p:cNvCxnSpPr>
            <a:cxnSpLocks/>
            <a:stCxn id="4" idx="0"/>
            <a:endCxn id="9" idx="4"/>
          </p:cNvCxnSpPr>
          <p:nvPr/>
        </p:nvCxnSpPr>
        <p:spPr>
          <a:xfrm flipV="1">
            <a:off x="2018605" y="2676718"/>
            <a:ext cx="3396733" cy="1190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B8DF8FF-7659-439B-8A5D-F3B7673D8C05}"/>
              </a:ext>
            </a:extLst>
          </p:cNvPr>
          <p:cNvCxnSpPr>
            <a:cxnSpLocks/>
            <a:stCxn id="4" idx="0"/>
            <a:endCxn id="10" idx="4"/>
          </p:cNvCxnSpPr>
          <p:nvPr/>
        </p:nvCxnSpPr>
        <p:spPr>
          <a:xfrm flipV="1">
            <a:off x="2018605" y="2669263"/>
            <a:ext cx="4314922" cy="119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E6C1A1D-7EC5-4E0E-964F-E73A0EFB4F73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V="1">
            <a:off x="3013164" y="2669262"/>
            <a:ext cx="3320363" cy="121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26DAA8B-1A8B-49C4-AF03-7287088EBF84}"/>
              </a:ext>
            </a:extLst>
          </p:cNvPr>
          <p:cNvCxnSpPr>
            <a:cxnSpLocks/>
            <a:stCxn id="5" idx="0"/>
            <a:endCxn id="9" idx="4"/>
          </p:cNvCxnSpPr>
          <p:nvPr/>
        </p:nvCxnSpPr>
        <p:spPr>
          <a:xfrm flipV="1">
            <a:off x="3013164" y="2676717"/>
            <a:ext cx="2402174" cy="1206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E61349E-0DDC-4949-B783-F8F97599822E}"/>
              </a:ext>
            </a:extLst>
          </p:cNvPr>
          <p:cNvCxnSpPr>
            <a:stCxn id="5" idx="0"/>
            <a:endCxn id="8" idx="4"/>
          </p:cNvCxnSpPr>
          <p:nvPr/>
        </p:nvCxnSpPr>
        <p:spPr>
          <a:xfrm flipV="1">
            <a:off x="3013164" y="2676717"/>
            <a:ext cx="1420795" cy="1206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8E18B0A-9BA8-4F19-B2DF-836CB90D1079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3013164" y="2694364"/>
            <a:ext cx="409680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958B4953-181B-4E8C-9BD7-B04B2424F211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H="1" flipV="1">
            <a:off x="2453442" y="2694364"/>
            <a:ext cx="559722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0FAF3777-7529-4DB5-B7F7-4D1DB922D0D4}"/>
              </a:ext>
            </a:extLst>
          </p:cNvPr>
          <p:cNvSpPr/>
          <p:nvPr/>
        </p:nvSpPr>
        <p:spPr>
          <a:xfrm>
            <a:off x="3644612" y="387615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5D778F7-5A87-4DC4-ACB8-CA9A43443D41}"/>
              </a:ext>
            </a:extLst>
          </p:cNvPr>
          <p:cNvSpPr/>
          <p:nvPr/>
        </p:nvSpPr>
        <p:spPr>
          <a:xfrm>
            <a:off x="4605248" y="386718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4E0DE0-A3DB-4A41-BB0D-A934E9EE4FBA}"/>
              </a:ext>
            </a:extLst>
          </p:cNvPr>
          <p:cNvSpPr/>
          <p:nvPr/>
        </p:nvSpPr>
        <p:spPr>
          <a:xfrm>
            <a:off x="5519653" y="385714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6811EFF-052C-4509-9417-16AE079ABE2D}"/>
              </a:ext>
            </a:extLst>
          </p:cNvPr>
          <p:cNvSpPr/>
          <p:nvPr/>
        </p:nvSpPr>
        <p:spPr>
          <a:xfrm>
            <a:off x="6516216" y="388361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8303BAF7-306D-4EE6-9113-7096E1F8431B}"/>
              </a:ext>
            </a:extLst>
          </p:cNvPr>
          <p:cNvCxnSpPr>
            <a:stCxn id="21" idx="0"/>
            <a:endCxn id="6" idx="4"/>
          </p:cNvCxnSpPr>
          <p:nvPr/>
        </p:nvCxnSpPr>
        <p:spPr>
          <a:xfrm flipH="1" flipV="1">
            <a:off x="2453443" y="2694364"/>
            <a:ext cx="1515206" cy="118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7F7A589-EEA7-4E22-8B18-D4CEED63B2A2}"/>
              </a:ext>
            </a:extLst>
          </p:cNvPr>
          <p:cNvCxnSpPr>
            <a:stCxn id="21" idx="0"/>
            <a:endCxn id="7" idx="4"/>
          </p:cNvCxnSpPr>
          <p:nvPr/>
        </p:nvCxnSpPr>
        <p:spPr>
          <a:xfrm flipH="1" flipV="1">
            <a:off x="3422845" y="2694364"/>
            <a:ext cx="545804" cy="118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E2F32ADC-84BC-47E1-BCD5-B0D0CD7BC175}"/>
              </a:ext>
            </a:extLst>
          </p:cNvPr>
          <p:cNvCxnSpPr>
            <a:stCxn id="21" idx="0"/>
            <a:endCxn id="8" idx="4"/>
          </p:cNvCxnSpPr>
          <p:nvPr/>
        </p:nvCxnSpPr>
        <p:spPr>
          <a:xfrm flipV="1">
            <a:off x="3968648" y="2676717"/>
            <a:ext cx="465311" cy="1199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0220ABC8-ECF3-4296-8AEB-526393534591}"/>
              </a:ext>
            </a:extLst>
          </p:cNvPr>
          <p:cNvCxnSpPr>
            <a:stCxn id="21" idx="0"/>
            <a:endCxn id="9" idx="4"/>
          </p:cNvCxnSpPr>
          <p:nvPr/>
        </p:nvCxnSpPr>
        <p:spPr>
          <a:xfrm flipV="1">
            <a:off x="3968649" y="2676717"/>
            <a:ext cx="1446689" cy="1199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D4C1B51C-0F69-4A17-8EDD-5232278D817B}"/>
              </a:ext>
            </a:extLst>
          </p:cNvPr>
          <p:cNvCxnSpPr>
            <a:stCxn id="21" idx="0"/>
            <a:endCxn id="10" idx="4"/>
          </p:cNvCxnSpPr>
          <p:nvPr/>
        </p:nvCxnSpPr>
        <p:spPr>
          <a:xfrm flipV="1">
            <a:off x="3968649" y="2669262"/>
            <a:ext cx="2364878" cy="1206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97C9A884-9A9F-43C1-8B24-558EE2C7ABC3}"/>
              </a:ext>
            </a:extLst>
          </p:cNvPr>
          <p:cNvCxnSpPr>
            <a:stCxn id="22" idx="0"/>
            <a:endCxn id="6" idx="4"/>
          </p:cNvCxnSpPr>
          <p:nvPr/>
        </p:nvCxnSpPr>
        <p:spPr>
          <a:xfrm flipH="1" flipV="1">
            <a:off x="2453442" y="2694364"/>
            <a:ext cx="2475842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B953902F-EBAB-4BDB-B2F6-6E6BDA039A60}"/>
              </a:ext>
            </a:extLst>
          </p:cNvPr>
          <p:cNvCxnSpPr>
            <a:stCxn id="22" idx="0"/>
            <a:endCxn id="7" idx="4"/>
          </p:cNvCxnSpPr>
          <p:nvPr/>
        </p:nvCxnSpPr>
        <p:spPr>
          <a:xfrm flipH="1" flipV="1">
            <a:off x="3422844" y="2694364"/>
            <a:ext cx="1506440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1BC8A35C-C219-46CE-ABA1-FEF0DFD87463}"/>
              </a:ext>
            </a:extLst>
          </p:cNvPr>
          <p:cNvCxnSpPr>
            <a:stCxn id="22" idx="0"/>
            <a:endCxn id="8" idx="4"/>
          </p:cNvCxnSpPr>
          <p:nvPr/>
        </p:nvCxnSpPr>
        <p:spPr>
          <a:xfrm flipH="1" flipV="1">
            <a:off x="4433959" y="2676718"/>
            <a:ext cx="495325" cy="1190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7932C1A-3175-43D1-829E-0569C77538A0}"/>
              </a:ext>
            </a:extLst>
          </p:cNvPr>
          <p:cNvCxnSpPr>
            <a:stCxn id="22" idx="0"/>
            <a:endCxn id="9" idx="4"/>
          </p:cNvCxnSpPr>
          <p:nvPr/>
        </p:nvCxnSpPr>
        <p:spPr>
          <a:xfrm flipV="1">
            <a:off x="4929284" y="2676718"/>
            <a:ext cx="486054" cy="1190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6B7B93BA-6568-4182-A1AA-FC7DA627E67D}"/>
              </a:ext>
            </a:extLst>
          </p:cNvPr>
          <p:cNvCxnSpPr>
            <a:stCxn id="22" idx="0"/>
            <a:endCxn id="10" idx="4"/>
          </p:cNvCxnSpPr>
          <p:nvPr/>
        </p:nvCxnSpPr>
        <p:spPr>
          <a:xfrm flipV="1">
            <a:off x="4929284" y="2669263"/>
            <a:ext cx="1404243" cy="119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902D8718-DF68-47CF-82A9-847C341DBB34}"/>
              </a:ext>
            </a:extLst>
          </p:cNvPr>
          <p:cNvCxnSpPr>
            <a:stCxn id="23" idx="0"/>
            <a:endCxn id="6" idx="4"/>
          </p:cNvCxnSpPr>
          <p:nvPr/>
        </p:nvCxnSpPr>
        <p:spPr>
          <a:xfrm flipH="1" flipV="1">
            <a:off x="2453442" y="2694364"/>
            <a:ext cx="3390247" cy="116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C1C650AA-1B28-40ED-884B-1F283D3BFDA3}"/>
              </a:ext>
            </a:extLst>
          </p:cNvPr>
          <p:cNvCxnSpPr>
            <a:stCxn id="23" idx="0"/>
            <a:endCxn id="7" idx="4"/>
          </p:cNvCxnSpPr>
          <p:nvPr/>
        </p:nvCxnSpPr>
        <p:spPr>
          <a:xfrm flipH="1" flipV="1">
            <a:off x="3422844" y="2694364"/>
            <a:ext cx="2420845" cy="116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8AA0BDB6-EF85-461C-8530-19FA94E47706}"/>
              </a:ext>
            </a:extLst>
          </p:cNvPr>
          <p:cNvCxnSpPr>
            <a:stCxn id="23" idx="0"/>
            <a:endCxn id="8" idx="4"/>
          </p:cNvCxnSpPr>
          <p:nvPr/>
        </p:nvCxnSpPr>
        <p:spPr>
          <a:xfrm flipH="1" flipV="1">
            <a:off x="4433959" y="2676718"/>
            <a:ext cx="1409730" cy="1180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CD00F1C2-8090-402E-8D6C-E9B9BC47C554}"/>
              </a:ext>
            </a:extLst>
          </p:cNvPr>
          <p:cNvCxnSpPr>
            <a:stCxn id="23" idx="0"/>
            <a:endCxn id="9" idx="4"/>
          </p:cNvCxnSpPr>
          <p:nvPr/>
        </p:nvCxnSpPr>
        <p:spPr>
          <a:xfrm flipH="1" flipV="1">
            <a:off x="5415338" y="2676718"/>
            <a:ext cx="428351" cy="1180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C9EF2C49-996E-4770-8751-C037A98E07F4}"/>
              </a:ext>
            </a:extLst>
          </p:cNvPr>
          <p:cNvCxnSpPr>
            <a:stCxn id="23" idx="0"/>
            <a:endCxn id="10" idx="4"/>
          </p:cNvCxnSpPr>
          <p:nvPr/>
        </p:nvCxnSpPr>
        <p:spPr>
          <a:xfrm flipV="1">
            <a:off x="5843689" y="2669263"/>
            <a:ext cx="489838" cy="118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F1FCF962-B85D-4CA8-AC57-6706EAEA1F20}"/>
              </a:ext>
            </a:extLst>
          </p:cNvPr>
          <p:cNvCxnSpPr>
            <a:stCxn id="24" idx="0"/>
            <a:endCxn id="6" idx="4"/>
          </p:cNvCxnSpPr>
          <p:nvPr/>
        </p:nvCxnSpPr>
        <p:spPr>
          <a:xfrm flipH="1" flipV="1">
            <a:off x="2453442" y="2694364"/>
            <a:ext cx="4386810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517ECDD-3FE0-4E78-8FEA-96465D7F4D84}"/>
              </a:ext>
            </a:extLst>
          </p:cNvPr>
          <p:cNvCxnSpPr>
            <a:stCxn id="24" idx="0"/>
            <a:endCxn id="7" idx="4"/>
          </p:cNvCxnSpPr>
          <p:nvPr/>
        </p:nvCxnSpPr>
        <p:spPr>
          <a:xfrm flipH="1" flipV="1">
            <a:off x="3422844" y="2694364"/>
            <a:ext cx="3417408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D3495811-38E0-4410-AEC4-234F6DFDD0E9}"/>
              </a:ext>
            </a:extLst>
          </p:cNvPr>
          <p:cNvCxnSpPr>
            <a:stCxn id="24" idx="0"/>
            <a:endCxn id="8" idx="4"/>
          </p:cNvCxnSpPr>
          <p:nvPr/>
        </p:nvCxnSpPr>
        <p:spPr>
          <a:xfrm flipH="1" flipV="1">
            <a:off x="4433959" y="2676717"/>
            <a:ext cx="2406293" cy="1206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38415B0-16F9-46BC-884A-3172F01E5EEF}"/>
              </a:ext>
            </a:extLst>
          </p:cNvPr>
          <p:cNvCxnSpPr>
            <a:stCxn id="24" idx="0"/>
            <a:endCxn id="9" idx="4"/>
          </p:cNvCxnSpPr>
          <p:nvPr/>
        </p:nvCxnSpPr>
        <p:spPr>
          <a:xfrm flipH="1" flipV="1">
            <a:off x="5415337" y="2676717"/>
            <a:ext cx="1424915" cy="1206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58529634-A5FF-4B5F-8262-1FD9133F9DED}"/>
              </a:ext>
            </a:extLst>
          </p:cNvPr>
          <p:cNvCxnSpPr>
            <a:stCxn id="24" idx="0"/>
            <a:endCxn id="10" idx="4"/>
          </p:cNvCxnSpPr>
          <p:nvPr/>
        </p:nvCxnSpPr>
        <p:spPr>
          <a:xfrm flipH="1" flipV="1">
            <a:off x="6333526" y="2669262"/>
            <a:ext cx="506726" cy="121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>
            <a:extLst>
              <a:ext uri="{FF2B5EF4-FFF2-40B4-BE49-F238E27FC236}">
                <a16:creationId xmlns:a16="http://schemas.microsoft.com/office/drawing/2014/main" id="{6DBF76B5-7CFD-40D6-92CB-6B7492B399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028" y="1196694"/>
            <a:ext cx="980828" cy="867052"/>
          </a:xfrm>
          <a:prstGeom prst="rect">
            <a:avLst/>
          </a:prstGeom>
        </p:spPr>
      </p:pic>
      <p:pic>
        <p:nvPicPr>
          <p:cNvPr id="52" name="Picture 4" descr="Resultado de imagem para comedy">
            <a:extLst>
              <a:ext uri="{FF2B5EF4-FFF2-40B4-BE49-F238E27FC236}">
                <a16:creationId xmlns:a16="http://schemas.microsoft.com/office/drawing/2014/main" id="{2E67A638-FF48-41E5-AB4B-8C9E9BEB8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479" y="1300185"/>
            <a:ext cx="648072" cy="68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46CECB96-442C-4488-AD74-BD50811BA5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766" y="1060334"/>
            <a:ext cx="886386" cy="886386"/>
          </a:xfrm>
          <a:prstGeom prst="rect">
            <a:avLst/>
          </a:prstGeom>
        </p:spPr>
      </p:pic>
      <p:pic>
        <p:nvPicPr>
          <p:cNvPr id="3074" name="Picture 2" descr="Imagem relacionada">
            <a:extLst>
              <a:ext uri="{FF2B5EF4-FFF2-40B4-BE49-F238E27FC236}">
                <a16:creationId xmlns:a16="http://schemas.microsoft.com/office/drawing/2014/main" id="{2E35AB0A-039A-482E-8F91-5637D8394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003" y="1050851"/>
            <a:ext cx="653371" cy="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steven spielberg">
            <a:extLst>
              <a:ext uri="{FF2B5EF4-FFF2-40B4-BE49-F238E27FC236}">
                <a16:creationId xmlns:a16="http://schemas.microsoft.com/office/drawing/2014/main" id="{26174EE8-00C2-4A85-9937-52FF5A19B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38" y="1056961"/>
            <a:ext cx="688348" cy="93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55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0EB94-2CA6-4A82-AA42-3F03E177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Constrative</a:t>
            </a:r>
            <a:r>
              <a:rPr lang="pt-BR" dirty="0"/>
              <a:t> </a:t>
            </a:r>
            <a:r>
              <a:rPr lang="pt-BR" dirty="0" err="1"/>
              <a:t>divergence</a:t>
            </a:r>
            <a:r>
              <a:rPr lang="pt-BR" dirty="0"/>
              <a:t> (aprendizagem)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CE52A94C-9E82-4A45-92C0-93A85DBD6717}"/>
              </a:ext>
            </a:extLst>
          </p:cNvPr>
          <p:cNvGrpSpPr/>
          <p:nvPr/>
        </p:nvGrpSpPr>
        <p:grpSpPr>
          <a:xfrm>
            <a:off x="789303" y="2422171"/>
            <a:ext cx="621651" cy="283823"/>
            <a:chOff x="4277410" y="2831806"/>
            <a:chExt cx="828868" cy="37843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95E6A2B0-2A30-4F94-9B11-691A29F81BE4}"/>
                </a:ext>
              </a:extLst>
            </p:cNvPr>
            <p:cNvSpPr/>
            <p:nvPr/>
          </p:nvSpPr>
          <p:spPr>
            <a:xfrm flipH="1">
              <a:off x="4277410" y="2831806"/>
              <a:ext cx="378430" cy="37843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F949FB8-E6E2-4270-BA59-D2369EAD71AF}"/>
                </a:ext>
              </a:extLst>
            </p:cNvPr>
            <p:cNvSpPr/>
            <p:nvPr/>
          </p:nvSpPr>
          <p:spPr>
            <a:xfrm flipH="1">
              <a:off x="4727848" y="2831806"/>
              <a:ext cx="378430" cy="37843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34F8B4A7-C20A-4058-B84D-1E1EF32404EC}"/>
              </a:ext>
            </a:extLst>
          </p:cNvPr>
          <p:cNvGrpSpPr/>
          <p:nvPr/>
        </p:nvGrpSpPr>
        <p:grpSpPr>
          <a:xfrm>
            <a:off x="143508" y="3408072"/>
            <a:ext cx="1912237" cy="283823"/>
            <a:chOff x="1764541" y="5259664"/>
            <a:chExt cx="2549649" cy="37843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4EDF732A-5FCF-403D-A473-EDD95F5E9382}"/>
                </a:ext>
              </a:extLst>
            </p:cNvPr>
            <p:cNvSpPr/>
            <p:nvPr/>
          </p:nvSpPr>
          <p:spPr>
            <a:xfrm flipH="1">
              <a:off x="1764541" y="5259664"/>
              <a:ext cx="378430" cy="378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7BE5D8A8-17D6-4C1A-9B70-15C23633CC6B}"/>
                </a:ext>
              </a:extLst>
            </p:cNvPr>
            <p:cNvSpPr/>
            <p:nvPr/>
          </p:nvSpPr>
          <p:spPr>
            <a:xfrm flipH="1">
              <a:off x="2195071" y="5259664"/>
              <a:ext cx="378430" cy="378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11D82BBD-7DA0-4E31-A1E5-65D8DCA4A205}"/>
                </a:ext>
              </a:extLst>
            </p:cNvPr>
            <p:cNvSpPr/>
            <p:nvPr/>
          </p:nvSpPr>
          <p:spPr>
            <a:xfrm flipH="1">
              <a:off x="2625601" y="5259664"/>
              <a:ext cx="378430" cy="378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A1255018-898B-4FF4-A41B-BF05386F713E}"/>
                </a:ext>
              </a:extLst>
            </p:cNvPr>
            <p:cNvSpPr/>
            <p:nvPr/>
          </p:nvSpPr>
          <p:spPr>
            <a:xfrm flipH="1">
              <a:off x="3070778" y="5259664"/>
              <a:ext cx="378430" cy="378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2FB13974-61E9-4570-AC63-4AF55213C85F}"/>
                </a:ext>
              </a:extLst>
            </p:cNvPr>
            <p:cNvSpPr/>
            <p:nvPr/>
          </p:nvSpPr>
          <p:spPr>
            <a:xfrm flipH="1">
              <a:off x="3503712" y="5259664"/>
              <a:ext cx="378430" cy="378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944A7578-22B0-4E4B-BB0D-6E4AEFAD8C89}"/>
                </a:ext>
              </a:extLst>
            </p:cNvPr>
            <p:cNvSpPr/>
            <p:nvPr/>
          </p:nvSpPr>
          <p:spPr>
            <a:xfrm flipH="1">
              <a:off x="3935760" y="5259664"/>
              <a:ext cx="378430" cy="378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</p:grp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62137436-7E8C-4C81-9112-D902F6E2ACC8}"/>
              </a:ext>
            </a:extLst>
          </p:cNvPr>
          <p:cNvCxnSpPr/>
          <p:nvPr/>
        </p:nvCxnSpPr>
        <p:spPr>
          <a:xfrm flipV="1">
            <a:off x="931215" y="2719786"/>
            <a:ext cx="141911" cy="63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494DCB7D-0ADD-406E-896D-D0C770E979F4}"/>
              </a:ext>
            </a:extLst>
          </p:cNvPr>
          <p:cNvGrpSpPr/>
          <p:nvPr/>
        </p:nvGrpSpPr>
        <p:grpSpPr>
          <a:xfrm>
            <a:off x="2978241" y="2422171"/>
            <a:ext cx="621651" cy="283823"/>
            <a:chOff x="4277410" y="2831806"/>
            <a:chExt cx="828868" cy="378430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1F7A7C8F-1BA6-467D-81E6-E76C18B3108B}"/>
                </a:ext>
              </a:extLst>
            </p:cNvPr>
            <p:cNvSpPr/>
            <p:nvPr/>
          </p:nvSpPr>
          <p:spPr>
            <a:xfrm flipH="1">
              <a:off x="4277410" y="2831806"/>
              <a:ext cx="378430" cy="37843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B677410-31D4-4B08-9CA1-C03E96499C1A}"/>
                </a:ext>
              </a:extLst>
            </p:cNvPr>
            <p:cNvSpPr/>
            <p:nvPr/>
          </p:nvSpPr>
          <p:spPr>
            <a:xfrm flipH="1">
              <a:off x="4727848" y="2831806"/>
              <a:ext cx="378430" cy="37843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DF34D92-EFB8-41F7-BEC8-91E8B0BF5DCF}"/>
              </a:ext>
            </a:extLst>
          </p:cNvPr>
          <p:cNvGrpSpPr/>
          <p:nvPr/>
        </p:nvGrpSpPr>
        <p:grpSpPr>
          <a:xfrm>
            <a:off x="5030469" y="2422171"/>
            <a:ext cx="621651" cy="283823"/>
            <a:chOff x="4277410" y="2831806"/>
            <a:chExt cx="828868" cy="378430"/>
          </a:xfrm>
        </p:grpSpPr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0DB2C4E4-05AB-4C31-BF4D-517877A57B3F}"/>
                </a:ext>
              </a:extLst>
            </p:cNvPr>
            <p:cNvSpPr/>
            <p:nvPr/>
          </p:nvSpPr>
          <p:spPr>
            <a:xfrm flipH="1">
              <a:off x="4277410" y="2831806"/>
              <a:ext cx="378430" cy="37843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81F1E607-B070-42C0-BCEE-E395677AB47C}"/>
                </a:ext>
              </a:extLst>
            </p:cNvPr>
            <p:cNvSpPr/>
            <p:nvPr/>
          </p:nvSpPr>
          <p:spPr>
            <a:xfrm flipH="1">
              <a:off x="4727848" y="2831806"/>
              <a:ext cx="378430" cy="37843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44DDF932-A4FA-4A3C-842B-10F8D1E48E6E}"/>
              </a:ext>
            </a:extLst>
          </p:cNvPr>
          <p:cNvGrpSpPr/>
          <p:nvPr/>
        </p:nvGrpSpPr>
        <p:grpSpPr>
          <a:xfrm>
            <a:off x="7190709" y="2422171"/>
            <a:ext cx="621651" cy="283823"/>
            <a:chOff x="4277410" y="2831806"/>
            <a:chExt cx="828868" cy="378430"/>
          </a:xfrm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88DFBD18-A1FA-451A-861B-E7BC5C7142D7}"/>
                </a:ext>
              </a:extLst>
            </p:cNvPr>
            <p:cNvSpPr/>
            <p:nvPr/>
          </p:nvSpPr>
          <p:spPr>
            <a:xfrm flipH="1">
              <a:off x="4277410" y="2831806"/>
              <a:ext cx="378430" cy="37843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427A4597-5285-4197-882E-9B230177BBB7}"/>
                </a:ext>
              </a:extLst>
            </p:cNvPr>
            <p:cNvSpPr/>
            <p:nvPr/>
          </p:nvSpPr>
          <p:spPr>
            <a:xfrm flipH="1">
              <a:off x="4727848" y="2831806"/>
              <a:ext cx="378430" cy="37843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1D56AAE2-1C82-4D82-B84E-51A66697B515}"/>
              </a:ext>
            </a:extLst>
          </p:cNvPr>
          <p:cNvGrpSpPr/>
          <p:nvPr/>
        </p:nvGrpSpPr>
        <p:grpSpPr>
          <a:xfrm>
            <a:off x="2335728" y="3408072"/>
            <a:ext cx="1912237" cy="283823"/>
            <a:chOff x="1764541" y="5259664"/>
            <a:chExt cx="2549649" cy="378430"/>
          </a:xfrm>
        </p:grpSpPr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2B88DD50-22CA-4C80-8283-C783CE98FFF6}"/>
                </a:ext>
              </a:extLst>
            </p:cNvPr>
            <p:cNvSpPr/>
            <p:nvPr/>
          </p:nvSpPr>
          <p:spPr>
            <a:xfrm flipH="1">
              <a:off x="1764541" y="5259664"/>
              <a:ext cx="378430" cy="378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6DC05F9F-14C3-41BE-BEA0-35C07DA08D6A}"/>
                </a:ext>
              </a:extLst>
            </p:cNvPr>
            <p:cNvSpPr/>
            <p:nvPr/>
          </p:nvSpPr>
          <p:spPr>
            <a:xfrm flipH="1">
              <a:off x="2195071" y="5259664"/>
              <a:ext cx="378430" cy="378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B79346A9-12E2-4882-8DF6-368B09803D0A}"/>
                </a:ext>
              </a:extLst>
            </p:cNvPr>
            <p:cNvSpPr/>
            <p:nvPr/>
          </p:nvSpPr>
          <p:spPr>
            <a:xfrm flipH="1">
              <a:off x="2625601" y="5259664"/>
              <a:ext cx="378430" cy="378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92BE1093-8D2E-4754-98C6-EF92FCD2D21D}"/>
                </a:ext>
              </a:extLst>
            </p:cNvPr>
            <p:cNvSpPr/>
            <p:nvPr/>
          </p:nvSpPr>
          <p:spPr>
            <a:xfrm flipH="1">
              <a:off x="3070778" y="5259664"/>
              <a:ext cx="378430" cy="378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781E8FFE-57D5-441D-9D06-6A263DF2CD97}"/>
                </a:ext>
              </a:extLst>
            </p:cNvPr>
            <p:cNvSpPr/>
            <p:nvPr/>
          </p:nvSpPr>
          <p:spPr>
            <a:xfrm flipH="1">
              <a:off x="3503712" y="5259664"/>
              <a:ext cx="378430" cy="378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722CF534-078F-4303-87C0-DC321FBE54C4}"/>
                </a:ext>
              </a:extLst>
            </p:cNvPr>
            <p:cNvSpPr/>
            <p:nvPr/>
          </p:nvSpPr>
          <p:spPr>
            <a:xfrm flipH="1">
              <a:off x="3935760" y="5259664"/>
              <a:ext cx="378430" cy="378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A75350F3-985A-4234-952A-02B76287C9C2}"/>
              </a:ext>
            </a:extLst>
          </p:cNvPr>
          <p:cNvGrpSpPr/>
          <p:nvPr/>
        </p:nvGrpSpPr>
        <p:grpSpPr>
          <a:xfrm>
            <a:off x="4495968" y="3408072"/>
            <a:ext cx="1912237" cy="283823"/>
            <a:chOff x="1764541" y="5259664"/>
            <a:chExt cx="2549649" cy="378430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B5D47E1A-1297-4A4A-A125-2D98151D9410}"/>
                </a:ext>
              </a:extLst>
            </p:cNvPr>
            <p:cNvSpPr/>
            <p:nvPr/>
          </p:nvSpPr>
          <p:spPr>
            <a:xfrm flipH="1">
              <a:off x="1764541" y="5259664"/>
              <a:ext cx="378430" cy="378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FE33588C-2380-4791-93D5-DF36357A8422}"/>
                </a:ext>
              </a:extLst>
            </p:cNvPr>
            <p:cNvSpPr/>
            <p:nvPr/>
          </p:nvSpPr>
          <p:spPr>
            <a:xfrm flipH="1">
              <a:off x="2195071" y="5259664"/>
              <a:ext cx="378430" cy="378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F319CDB6-4D99-45CA-A694-0018E398C7BA}"/>
                </a:ext>
              </a:extLst>
            </p:cNvPr>
            <p:cNvSpPr/>
            <p:nvPr/>
          </p:nvSpPr>
          <p:spPr>
            <a:xfrm flipH="1">
              <a:off x="2625601" y="5259664"/>
              <a:ext cx="378430" cy="378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77EA6BA9-92BE-4B5E-8F1B-05BD98346A63}"/>
                </a:ext>
              </a:extLst>
            </p:cNvPr>
            <p:cNvSpPr/>
            <p:nvPr/>
          </p:nvSpPr>
          <p:spPr>
            <a:xfrm flipH="1">
              <a:off x="3070778" y="5259664"/>
              <a:ext cx="378430" cy="378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5AC9FD7-1FD1-4A58-A50A-7FB70273E221}"/>
                </a:ext>
              </a:extLst>
            </p:cNvPr>
            <p:cNvSpPr/>
            <p:nvPr/>
          </p:nvSpPr>
          <p:spPr>
            <a:xfrm flipH="1">
              <a:off x="3503712" y="5259664"/>
              <a:ext cx="378430" cy="378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E4D51205-14ED-4A4C-948E-C38D24708345}"/>
                </a:ext>
              </a:extLst>
            </p:cNvPr>
            <p:cNvSpPr/>
            <p:nvPr/>
          </p:nvSpPr>
          <p:spPr>
            <a:xfrm flipH="1">
              <a:off x="3935760" y="5259664"/>
              <a:ext cx="378430" cy="378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EC01FC6F-DC13-43A0-8BC7-EC850CEFB486}"/>
              </a:ext>
            </a:extLst>
          </p:cNvPr>
          <p:cNvGrpSpPr/>
          <p:nvPr/>
        </p:nvGrpSpPr>
        <p:grpSpPr>
          <a:xfrm>
            <a:off x="6656208" y="3408072"/>
            <a:ext cx="1912237" cy="283823"/>
            <a:chOff x="1764541" y="5259664"/>
            <a:chExt cx="2549649" cy="378430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A10635A5-6104-4CB4-9927-DFB18B71D8FF}"/>
                </a:ext>
              </a:extLst>
            </p:cNvPr>
            <p:cNvSpPr/>
            <p:nvPr/>
          </p:nvSpPr>
          <p:spPr>
            <a:xfrm flipH="1">
              <a:off x="1764541" y="5259664"/>
              <a:ext cx="378430" cy="378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E8E5C70A-5AC8-444A-9552-78BECEF3ABB2}"/>
                </a:ext>
              </a:extLst>
            </p:cNvPr>
            <p:cNvSpPr/>
            <p:nvPr/>
          </p:nvSpPr>
          <p:spPr>
            <a:xfrm flipH="1">
              <a:off x="2195071" y="5259664"/>
              <a:ext cx="378430" cy="378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B516DF73-BFDC-46A6-B59E-9233A4905F0B}"/>
                </a:ext>
              </a:extLst>
            </p:cNvPr>
            <p:cNvSpPr/>
            <p:nvPr/>
          </p:nvSpPr>
          <p:spPr>
            <a:xfrm flipH="1">
              <a:off x="2625601" y="5259664"/>
              <a:ext cx="378430" cy="378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2D9B3196-DDD7-4BD7-A00A-7C5DE91542A6}"/>
                </a:ext>
              </a:extLst>
            </p:cNvPr>
            <p:cNvSpPr/>
            <p:nvPr/>
          </p:nvSpPr>
          <p:spPr>
            <a:xfrm flipH="1">
              <a:off x="3070778" y="5259664"/>
              <a:ext cx="378430" cy="378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2C5ABC0F-2FB8-486E-81BA-A892E2B4FC05}"/>
                </a:ext>
              </a:extLst>
            </p:cNvPr>
            <p:cNvSpPr/>
            <p:nvPr/>
          </p:nvSpPr>
          <p:spPr>
            <a:xfrm flipH="1">
              <a:off x="3503712" y="5259664"/>
              <a:ext cx="378430" cy="378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BD7D9DAD-08FA-44C7-A75C-765A122B416B}"/>
                </a:ext>
              </a:extLst>
            </p:cNvPr>
            <p:cNvSpPr/>
            <p:nvPr/>
          </p:nvSpPr>
          <p:spPr>
            <a:xfrm flipH="1">
              <a:off x="3935760" y="5259664"/>
              <a:ext cx="378430" cy="378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3"/>
            </a:p>
          </p:txBody>
        </p:sp>
      </p:grp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641505B-7AA5-454D-B3DF-8B2886E03700}"/>
              </a:ext>
            </a:extLst>
          </p:cNvPr>
          <p:cNvCxnSpPr/>
          <p:nvPr/>
        </p:nvCxnSpPr>
        <p:spPr>
          <a:xfrm>
            <a:off x="1477588" y="2651988"/>
            <a:ext cx="1258208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220A7A72-421F-4537-89C8-4EE7C5DCF902}"/>
              </a:ext>
            </a:extLst>
          </p:cNvPr>
          <p:cNvCxnSpPr/>
          <p:nvPr/>
        </p:nvCxnSpPr>
        <p:spPr>
          <a:xfrm flipV="1">
            <a:off x="3221850" y="2719786"/>
            <a:ext cx="93555" cy="58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A9E7D5BF-8EAB-4D71-A5CC-B02D3B130F9C}"/>
              </a:ext>
            </a:extLst>
          </p:cNvPr>
          <p:cNvCxnSpPr/>
          <p:nvPr/>
        </p:nvCxnSpPr>
        <p:spPr>
          <a:xfrm>
            <a:off x="3640105" y="2564083"/>
            <a:ext cx="1320671" cy="73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53035314-65DC-4858-BDE9-E7C986633E1F}"/>
              </a:ext>
            </a:extLst>
          </p:cNvPr>
          <p:cNvCxnSpPr/>
          <p:nvPr/>
        </p:nvCxnSpPr>
        <p:spPr>
          <a:xfrm flipV="1">
            <a:off x="5283674" y="2719786"/>
            <a:ext cx="84624" cy="58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F4C944FD-1C18-43BA-94A9-51D284093F0F}"/>
              </a:ext>
            </a:extLst>
          </p:cNvPr>
          <p:cNvCxnSpPr/>
          <p:nvPr/>
        </p:nvCxnSpPr>
        <p:spPr>
          <a:xfrm>
            <a:off x="5759467" y="2564083"/>
            <a:ext cx="1296809" cy="73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D06C80CC-292B-440E-874D-95B8B0BAC5D6}"/>
              </a:ext>
            </a:extLst>
          </p:cNvPr>
          <p:cNvCxnSpPr/>
          <p:nvPr/>
        </p:nvCxnSpPr>
        <p:spPr>
          <a:xfrm flipV="1">
            <a:off x="7380312" y="2719786"/>
            <a:ext cx="148226" cy="58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B871B28E-D414-4BBC-887F-C662C92AD77A}"/>
              </a:ext>
            </a:extLst>
          </p:cNvPr>
          <p:cNvSpPr txBox="1"/>
          <p:nvPr/>
        </p:nvSpPr>
        <p:spPr>
          <a:xfrm>
            <a:off x="113165" y="3750686"/>
            <a:ext cx="219803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3" dirty="0"/>
              <a:t>Reconstrução do nó (</a:t>
            </a:r>
            <a:r>
              <a:rPr lang="pt-BR" sz="1053" dirty="0" err="1"/>
              <a:t>gibbs</a:t>
            </a:r>
            <a:r>
              <a:rPr lang="pt-BR" sz="1053" dirty="0"/>
              <a:t> </a:t>
            </a:r>
            <a:r>
              <a:rPr lang="pt-BR" sz="1053" dirty="0" err="1"/>
              <a:t>sampling</a:t>
            </a:r>
            <a:r>
              <a:rPr lang="pt-BR" sz="1053" dirty="0"/>
              <a:t>)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8708E5EE-4020-468E-8EBD-84C0ABBFD0C1}"/>
              </a:ext>
            </a:extLst>
          </p:cNvPr>
          <p:cNvSpPr txBox="1"/>
          <p:nvPr/>
        </p:nvSpPr>
        <p:spPr>
          <a:xfrm>
            <a:off x="113166" y="4022866"/>
            <a:ext cx="5575565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3" dirty="0"/>
              <a:t>A execução termina quando os valores são os mesmos (ou quando o número de épocas é atingido)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ED61008B-3B9F-407B-975F-71B81252C728}"/>
              </a:ext>
            </a:extLst>
          </p:cNvPr>
          <p:cNvSpPr txBox="1"/>
          <p:nvPr/>
        </p:nvSpPr>
        <p:spPr>
          <a:xfrm>
            <a:off x="113165" y="4276201"/>
            <a:ext cx="3413114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3" dirty="0"/>
              <a:t>O nó é reconstruído usando todos os nós da camada oculta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58413307-3B9B-4C0B-887F-226949AA268B}"/>
              </a:ext>
            </a:extLst>
          </p:cNvPr>
          <p:cNvSpPr txBox="1"/>
          <p:nvPr/>
        </p:nvSpPr>
        <p:spPr>
          <a:xfrm>
            <a:off x="113165" y="4524717"/>
            <a:ext cx="245932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3" dirty="0"/>
              <a:t>Pesos não são atualizados nesse processo</a:t>
            </a:r>
          </a:p>
        </p:txBody>
      </p:sp>
    </p:spTree>
    <p:extLst>
      <p:ext uri="{BB962C8B-B14F-4D97-AF65-F5344CB8AC3E}">
        <p14:creationId xmlns:p14="http://schemas.microsoft.com/office/powerpoint/2010/main" val="180021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7B6C7-9552-445A-A072-172E1331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02" y="333412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Restricted</a:t>
            </a:r>
            <a:r>
              <a:rPr lang="pt-BR" dirty="0"/>
              <a:t> Boltzmann </a:t>
            </a:r>
            <a:r>
              <a:rPr lang="pt-BR" dirty="0" err="1"/>
              <a:t>Machines</a:t>
            </a:r>
            <a:r>
              <a:rPr lang="pt-BR" dirty="0"/>
              <a:t> - recomendação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13CB115-9FE4-4E42-87F3-7EC314A2132A}"/>
              </a:ext>
            </a:extLst>
          </p:cNvPr>
          <p:cNvSpPr/>
          <p:nvPr/>
        </p:nvSpPr>
        <p:spPr>
          <a:xfrm>
            <a:off x="1655676" y="370423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8454850-8516-4DBC-849B-CFA08031B4B9}"/>
              </a:ext>
            </a:extLst>
          </p:cNvPr>
          <p:cNvSpPr/>
          <p:nvPr/>
        </p:nvSpPr>
        <p:spPr>
          <a:xfrm>
            <a:off x="2650235" y="372065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F666D9D-988E-4EFE-90AC-56D391BAD5FB}"/>
              </a:ext>
            </a:extLst>
          </p:cNvPr>
          <p:cNvSpPr/>
          <p:nvPr/>
        </p:nvSpPr>
        <p:spPr>
          <a:xfrm>
            <a:off x="3540328" y="1883337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8227A00-990B-4EFD-9ED5-C4F93AF231CD}"/>
              </a:ext>
            </a:extLst>
          </p:cNvPr>
          <p:cNvSpPr/>
          <p:nvPr/>
        </p:nvSpPr>
        <p:spPr>
          <a:xfrm>
            <a:off x="4509730" y="1883337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0DF6761-CBDE-4923-96BB-99E86906ABDB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1979712" y="2531409"/>
            <a:ext cx="1884652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22D4496-25CC-41A8-973A-80A2856E73DA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1979712" y="2531409"/>
            <a:ext cx="2854054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C060296-F4A6-4D02-B23C-7DCEF36A77CA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2974271" y="2531410"/>
            <a:ext cx="1859495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C98E0F9-7A75-48A0-AC8F-1BBE5AE39A6E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2974271" y="2531410"/>
            <a:ext cx="890093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E40FCDA7-E9C2-409F-AAC6-60F5ED12C2A5}"/>
              </a:ext>
            </a:extLst>
          </p:cNvPr>
          <p:cNvSpPr/>
          <p:nvPr/>
        </p:nvSpPr>
        <p:spPr>
          <a:xfrm>
            <a:off x="3605720" y="371320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1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64EF7F9-165F-40F0-9F46-3956C38B3399}"/>
              </a:ext>
            </a:extLst>
          </p:cNvPr>
          <p:cNvSpPr/>
          <p:nvPr/>
        </p:nvSpPr>
        <p:spPr>
          <a:xfrm>
            <a:off x="4566355" y="370423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296A11A-F58F-493F-96F6-8D4483488226}"/>
              </a:ext>
            </a:extLst>
          </p:cNvPr>
          <p:cNvSpPr/>
          <p:nvPr/>
        </p:nvSpPr>
        <p:spPr>
          <a:xfrm>
            <a:off x="5480760" y="369419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0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BE0DC53-A03D-4C5F-B20E-3219D935E1A1}"/>
              </a:ext>
            </a:extLst>
          </p:cNvPr>
          <p:cNvSpPr/>
          <p:nvPr/>
        </p:nvSpPr>
        <p:spPr>
          <a:xfrm>
            <a:off x="6477323" y="372065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8D1B14D1-4184-4841-9C5A-59B3690A9B5B}"/>
              </a:ext>
            </a:extLst>
          </p:cNvPr>
          <p:cNvCxnSpPr>
            <a:stCxn id="23" idx="0"/>
            <a:endCxn id="6" idx="4"/>
          </p:cNvCxnSpPr>
          <p:nvPr/>
        </p:nvCxnSpPr>
        <p:spPr>
          <a:xfrm flipH="1" flipV="1">
            <a:off x="3864364" y="2531410"/>
            <a:ext cx="65392" cy="118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016313B-B72C-44A5-9EA8-6EE8B1589141}"/>
              </a:ext>
            </a:extLst>
          </p:cNvPr>
          <p:cNvCxnSpPr>
            <a:stCxn id="23" idx="0"/>
            <a:endCxn id="7" idx="4"/>
          </p:cNvCxnSpPr>
          <p:nvPr/>
        </p:nvCxnSpPr>
        <p:spPr>
          <a:xfrm flipV="1">
            <a:off x="3929756" y="2531410"/>
            <a:ext cx="904010" cy="118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EA287BDF-CF26-49E3-8195-624EC11B962D}"/>
              </a:ext>
            </a:extLst>
          </p:cNvPr>
          <p:cNvCxnSpPr>
            <a:stCxn id="24" idx="0"/>
            <a:endCxn id="6" idx="4"/>
          </p:cNvCxnSpPr>
          <p:nvPr/>
        </p:nvCxnSpPr>
        <p:spPr>
          <a:xfrm flipH="1" flipV="1">
            <a:off x="3864364" y="2531409"/>
            <a:ext cx="1026027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990DFC7-894C-46B1-A4E1-C1CD2499C06B}"/>
              </a:ext>
            </a:extLst>
          </p:cNvPr>
          <p:cNvCxnSpPr>
            <a:stCxn id="24" idx="0"/>
            <a:endCxn id="7" idx="4"/>
          </p:cNvCxnSpPr>
          <p:nvPr/>
        </p:nvCxnSpPr>
        <p:spPr>
          <a:xfrm flipH="1" flipV="1">
            <a:off x="4833766" y="2531409"/>
            <a:ext cx="56625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1E5D15BA-5FCD-476A-8633-A7CB17D8260D}"/>
              </a:ext>
            </a:extLst>
          </p:cNvPr>
          <p:cNvCxnSpPr>
            <a:stCxn id="25" idx="0"/>
            <a:endCxn id="6" idx="4"/>
          </p:cNvCxnSpPr>
          <p:nvPr/>
        </p:nvCxnSpPr>
        <p:spPr>
          <a:xfrm flipH="1" flipV="1">
            <a:off x="3864364" y="2531409"/>
            <a:ext cx="1940432" cy="116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237E2270-196F-4719-AB03-AE91A5ECAE25}"/>
              </a:ext>
            </a:extLst>
          </p:cNvPr>
          <p:cNvCxnSpPr>
            <a:stCxn id="25" idx="0"/>
            <a:endCxn id="7" idx="4"/>
          </p:cNvCxnSpPr>
          <p:nvPr/>
        </p:nvCxnSpPr>
        <p:spPr>
          <a:xfrm flipH="1" flipV="1">
            <a:off x="4833766" y="2531409"/>
            <a:ext cx="971030" cy="116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F8D3E12C-2B6E-4927-9A8A-DC7C42FBC4D6}"/>
              </a:ext>
            </a:extLst>
          </p:cNvPr>
          <p:cNvCxnSpPr>
            <a:stCxn id="26" idx="0"/>
            <a:endCxn id="6" idx="4"/>
          </p:cNvCxnSpPr>
          <p:nvPr/>
        </p:nvCxnSpPr>
        <p:spPr>
          <a:xfrm flipH="1" flipV="1">
            <a:off x="3864364" y="2531410"/>
            <a:ext cx="2936996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6FC7BED-7770-405C-A166-1C2BA69C9608}"/>
              </a:ext>
            </a:extLst>
          </p:cNvPr>
          <p:cNvCxnSpPr>
            <a:stCxn id="26" idx="0"/>
            <a:endCxn id="7" idx="4"/>
          </p:cNvCxnSpPr>
          <p:nvPr/>
        </p:nvCxnSpPr>
        <p:spPr>
          <a:xfrm flipH="1" flipV="1">
            <a:off x="4833766" y="2531410"/>
            <a:ext cx="1967594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50AECF3D-67D5-40FB-8B73-02E371DA09AC}"/>
              </a:ext>
            </a:extLst>
          </p:cNvPr>
          <p:cNvSpPr txBox="1"/>
          <p:nvPr/>
        </p:nvSpPr>
        <p:spPr>
          <a:xfrm>
            <a:off x="1677949" y="4378619"/>
            <a:ext cx="606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A Bruxa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D2A7491-6EE7-4579-91B2-2308FDA30303}"/>
              </a:ext>
            </a:extLst>
          </p:cNvPr>
          <p:cNvSpPr txBox="1"/>
          <p:nvPr/>
        </p:nvSpPr>
        <p:spPr>
          <a:xfrm>
            <a:off x="2711058" y="4381708"/>
            <a:ext cx="7649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Invocação </a:t>
            </a:r>
            <a:br>
              <a:rPr lang="pt-BR" sz="1050" dirty="0"/>
            </a:br>
            <a:r>
              <a:rPr lang="pt-BR" sz="1050" dirty="0"/>
              <a:t>do mal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0FBECC6B-FA7D-4F4B-A2D8-EDB6249F88EC}"/>
              </a:ext>
            </a:extLst>
          </p:cNvPr>
          <p:cNvSpPr txBox="1"/>
          <p:nvPr/>
        </p:nvSpPr>
        <p:spPr>
          <a:xfrm>
            <a:off x="3540105" y="4378619"/>
            <a:ext cx="824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O Chamado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06890451-33FE-47A2-A218-825257490A31}"/>
              </a:ext>
            </a:extLst>
          </p:cNvPr>
          <p:cNvSpPr txBox="1"/>
          <p:nvPr/>
        </p:nvSpPr>
        <p:spPr>
          <a:xfrm>
            <a:off x="4634453" y="4378619"/>
            <a:ext cx="6703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Se Beber</a:t>
            </a:r>
            <a:br>
              <a:rPr lang="pt-BR" sz="1050" dirty="0"/>
            </a:br>
            <a:r>
              <a:rPr lang="pt-BR" sz="1050" dirty="0"/>
              <a:t>não case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36ACB29D-0872-462C-A85C-68B5C77E755F}"/>
              </a:ext>
            </a:extLst>
          </p:cNvPr>
          <p:cNvSpPr txBox="1"/>
          <p:nvPr/>
        </p:nvSpPr>
        <p:spPr>
          <a:xfrm>
            <a:off x="5538754" y="4389424"/>
            <a:ext cx="567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Gente </a:t>
            </a:r>
            <a:br>
              <a:rPr lang="pt-BR" sz="1050" dirty="0"/>
            </a:br>
            <a:r>
              <a:rPr lang="pt-BR" sz="1050" dirty="0"/>
              <a:t>grande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FD398466-079F-4CD8-98B9-87E7C7CF3AA3}"/>
              </a:ext>
            </a:extLst>
          </p:cNvPr>
          <p:cNvSpPr txBox="1"/>
          <p:nvPr/>
        </p:nvSpPr>
        <p:spPr>
          <a:xfrm>
            <a:off x="6566156" y="4414224"/>
            <a:ext cx="7072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American</a:t>
            </a:r>
            <a:br>
              <a:rPr lang="pt-BR" sz="1050" dirty="0"/>
            </a:br>
            <a:r>
              <a:rPr lang="pt-BR" sz="1050" dirty="0"/>
              <a:t>pie</a:t>
            </a:r>
          </a:p>
        </p:txBody>
      </p:sp>
      <p:pic>
        <p:nvPicPr>
          <p:cNvPr id="123" name="Imagem 122">
            <a:extLst>
              <a:ext uri="{FF2B5EF4-FFF2-40B4-BE49-F238E27FC236}">
                <a16:creationId xmlns:a16="http://schemas.microsoft.com/office/drawing/2014/main" id="{D63E7702-2A72-4083-A57D-2C8597FC5C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67" y="4609452"/>
            <a:ext cx="443909" cy="392416"/>
          </a:xfrm>
          <a:prstGeom prst="rect">
            <a:avLst/>
          </a:prstGeom>
        </p:spPr>
      </p:pic>
      <p:pic>
        <p:nvPicPr>
          <p:cNvPr id="126" name="Imagem 125">
            <a:extLst>
              <a:ext uri="{FF2B5EF4-FFF2-40B4-BE49-F238E27FC236}">
                <a16:creationId xmlns:a16="http://schemas.microsoft.com/office/drawing/2014/main" id="{AFAD6DD7-34A0-4CD2-A3C3-955C0A0A2F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53" y="4685642"/>
            <a:ext cx="443909" cy="392416"/>
          </a:xfrm>
          <a:prstGeom prst="rect">
            <a:avLst/>
          </a:prstGeom>
        </p:spPr>
      </p:pic>
      <p:pic>
        <p:nvPicPr>
          <p:cNvPr id="127" name="Imagem 126">
            <a:extLst>
              <a:ext uri="{FF2B5EF4-FFF2-40B4-BE49-F238E27FC236}">
                <a16:creationId xmlns:a16="http://schemas.microsoft.com/office/drawing/2014/main" id="{2F6A0FCD-3F0B-4E84-AC64-B0F209A4FF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29" y="4626821"/>
            <a:ext cx="443909" cy="392416"/>
          </a:xfrm>
          <a:prstGeom prst="rect">
            <a:avLst/>
          </a:prstGeom>
        </p:spPr>
      </p:pic>
      <p:pic>
        <p:nvPicPr>
          <p:cNvPr id="2052" name="Picture 4" descr="Resultado de imagem para comedy">
            <a:extLst>
              <a:ext uri="{FF2B5EF4-FFF2-40B4-BE49-F238E27FC236}">
                <a16:creationId xmlns:a16="http://schemas.microsoft.com/office/drawing/2014/main" id="{DDCB3A59-76F9-4D6B-B444-CFB0AED28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35" y="4756914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4" descr="Resultado de imagem para comedy">
            <a:extLst>
              <a:ext uri="{FF2B5EF4-FFF2-40B4-BE49-F238E27FC236}">
                <a16:creationId xmlns:a16="http://schemas.microsoft.com/office/drawing/2014/main" id="{E452AA73-6601-4058-8B17-DBFFFC44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435" y="4771035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Resultado de imagem para comedy">
            <a:extLst>
              <a:ext uri="{FF2B5EF4-FFF2-40B4-BE49-F238E27FC236}">
                <a16:creationId xmlns:a16="http://schemas.microsoft.com/office/drawing/2014/main" id="{1968AFC0-9B39-46D4-B3D9-0AEC495F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77" y="4728417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E5AE5481-92C2-4D77-8179-A90C45400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81" y="1507350"/>
            <a:ext cx="443909" cy="392416"/>
          </a:xfrm>
          <a:prstGeom prst="rect">
            <a:avLst/>
          </a:prstGeom>
        </p:spPr>
      </p:pic>
      <p:pic>
        <p:nvPicPr>
          <p:cNvPr id="133" name="Picture 4" descr="Resultado de imagem para comedy">
            <a:extLst>
              <a:ext uri="{FF2B5EF4-FFF2-40B4-BE49-F238E27FC236}">
                <a16:creationId xmlns:a16="http://schemas.microsoft.com/office/drawing/2014/main" id="{FF4AE86C-D138-4A4A-9F05-752A3EE38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016" y="1548120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18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7B6C7-9552-445A-A072-172E1331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" y="137827"/>
            <a:ext cx="7886700" cy="994172"/>
          </a:xfrm>
        </p:spPr>
        <p:txBody>
          <a:bodyPr/>
          <a:lstStyle/>
          <a:p>
            <a:r>
              <a:rPr lang="pt-BR" dirty="0" err="1"/>
              <a:t>Restricted</a:t>
            </a:r>
            <a:r>
              <a:rPr lang="pt-BR" dirty="0"/>
              <a:t> Boltzmann </a:t>
            </a:r>
            <a:r>
              <a:rPr lang="pt-BR" dirty="0" err="1"/>
              <a:t>Machines</a:t>
            </a: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13CB115-9FE4-4E42-87F3-7EC314A2132A}"/>
              </a:ext>
            </a:extLst>
          </p:cNvPr>
          <p:cNvSpPr/>
          <p:nvPr/>
        </p:nvSpPr>
        <p:spPr>
          <a:xfrm>
            <a:off x="1655676" y="370423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8454850-8516-4DBC-849B-CFA08031B4B9}"/>
              </a:ext>
            </a:extLst>
          </p:cNvPr>
          <p:cNvSpPr/>
          <p:nvPr/>
        </p:nvSpPr>
        <p:spPr>
          <a:xfrm>
            <a:off x="2650235" y="372065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F666D9D-988E-4EFE-90AC-56D391BAD5FB}"/>
              </a:ext>
            </a:extLst>
          </p:cNvPr>
          <p:cNvSpPr/>
          <p:nvPr/>
        </p:nvSpPr>
        <p:spPr>
          <a:xfrm>
            <a:off x="3540328" y="1883337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8227A00-990B-4EFD-9ED5-C4F93AF231CD}"/>
              </a:ext>
            </a:extLst>
          </p:cNvPr>
          <p:cNvSpPr/>
          <p:nvPr/>
        </p:nvSpPr>
        <p:spPr>
          <a:xfrm>
            <a:off x="4509730" y="1883337"/>
            <a:ext cx="648072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0DF6761-CBDE-4923-96BB-99E86906ABDB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1979712" y="2531409"/>
            <a:ext cx="1884652" cy="11728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22D4496-25CC-41A8-973A-80A2856E73DA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1979712" y="2531409"/>
            <a:ext cx="2854054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C060296-F4A6-4D02-B23C-7DCEF36A77CA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2974271" y="2531410"/>
            <a:ext cx="1859495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C98E0F9-7A75-48A0-AC8F-1BBE5AE39A6E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2974271" y="2531410"/>
            <a:ext cx="890093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E40FCDA7-E9C2-409F-AAC6-60F5ED12C2A5}"/>
              </a:ext>
            </a:extLst>
          </p:cNvPr>
          <p:cNvSpPr/>
          <p:nvPr/>
        </p:nvSpPr>
        <p:spPr>
          <a:xfrm>
            <a:off x="3605720" y="371320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1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64EF7F9-165F-40F0-9F46-3956C38B3399}"/>
              </a:ext>
            </a:extLst>
          </p:cNvPr>
          <p:cNvSpPr/>
          <p:nvPr/>
        </p:nvSpPr>
        <p:spPr>
          <a:xfrm>
            <a:off x="4566355" y="370423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296A11A-F58F-493F-96F6-8D4483488226}"/>
              </a:ext>
            </a:extLst>
          </p:cNvPr>
          <p:cNvSpPr/>
          <p:nvPr/>
        </p:nvSpPr>
        <p:spPr>
          <a:xfrm>
            <a:off x="5480760" y="369419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3" dirty="0"/>
              <a:t>0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BE0DC53-A03D-4C5F-B20E-3219D935E1A1}"/>
              </a:ext>
            </a:extLst>
          </p:cNvPr>
          <p:cNvSpPr/>
          <p:nvPr/>
        </p:nvSpPr>
        <p:spPr>
          <a:xfrm>
            <a:off x="6477323" y="372065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3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8D1B14D1-4184-4841-9C5A-59B3690A9B5B}"/>
              </a:ext>
            </a:extLst>
          </p:cNvPr>
          <p:cNvCxnSpPr>
            <a:stCxn id="23" idx="0"/>
            <a:endCxn id="6" idx="4"/>
          </p:cNvCxnSpPr>
          <p:nvPr/>
        </p:nvCxnSpPr>
        <p:spPr>
          <a:xfrm flipH="1" flipV="1">
            <a:off x="3864364" y="2531410"/>
            <a:ext cx="65392" cy="11817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016313B-B72C-44A5-9EA8-6EE8B1589141}"/>
              </a:ext>
            </a:extLst>
          </p:cNvPr>
          <p:cNvCxnSpPr>
            <a:stCxn id="23" idx="0"/>
            <a:endCxn id="7" idx="4"/>
          </p:cNvCxnSpPr>
          <p:nvPr/>
        </p:nvCxnSpPr>
        <p:spPr>
          <a:xfrm flipV="1">
            <a:off x="3929756" y="2531410"/>
            <a:ext cx="904010" cy="1181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EA287BDF-CF26-49E3-8195-624EC11B962D}"/>
              </a:ext>
            </a:extLst>
          </p:cNvPr>
          <p:cNvCxnSpPr>
            <a:stCxn id="24" idx="0"/>
            <a:endCxn id="6" idx="4"/>
          </p:cNvCxnSpPr>
          <p:nvPr/>
        </p:nvCxnSpPr>
        <p:spPr>
          <a:xfrm flipH="1" flipV="1">
            <a:off x="3864364" y="2531409"/>
            <a:ext cx="1026027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990DFC7-894C-46B1-A4E1-C1CD2499C06B}"/>
              </a:ext>
            </a:extLst>
          </p:cNvPr>
          <p:cNvCxnSpPr>
            <a:stCxn id="24" idx="0"/>
            <a:endCxn id="7" idx="4"/>
          </p:cNvCxnSpPr>
          <p:nvPr/>
        </p:nvCxnSpPr>
        <p:spPr>
          <a:xfrm flipH="1" flipV="1">
            <a:off x="4833766" y="2531409"/>
            <a:ext cx="56625" cy="117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1E5D15BA-5FCD-476A-8633-A7CB17D8260D}"/>
              </a:ext>
            </a:extLst>
          </p:cNvPr>
          <p:cNvCxnSpPr>
            <a:stCxn id="25" idx="0"/>
            <a:endCxn id="6" idx="4"/>
          </p:cNvCxnSpPr>
          <p:nvPr/>
        </p:nvCxnSpPr>
        <p:spPr>
          <a:xfrm flipH="1" flipV="1">
            <a:off x="3864364" y="2531409"/>
            <a:ext cx="1940432" cy="116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237E2270-196F-4719-AB03-AE91A5ECAE25}"/>
              </a:ext>
            </a:extLst>
          </p:cNvPr>
          <p:cNvCxnSpPr>
            <a:stCxn id="25" idx="0"/>
            <a:endCxn id="7" idx="4"/>
          </p:cNvCxnSpPr>
          <p:nvPr/>
        </p:nvCxnSpPr>
        <p:spPr>
          <a:xfrm flipH="1" flipV="1">
            <a:off x="4833766" y="2531409"/>
            <a:ext cx="971030" cy="116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F8D3E12C-2B6E-4927-9A8A-DC7C42FBC4D6}"/>
              </a:ext>
            </a:extLst>
          </p:cNvPr>
          <p:cNvCxnSpPr>
            <a:stCxn id="26" idx="0"/>
            <a:endCxn id="6" idx="4"/>
          </p:cNvCxnSpPr>
          <p:nvPr/>
        </p:nvCxnSpPr>
        <p:spPr>
          <a:xfrm flipH="1" flipV="1">
            <a:off x="3864364" y="2531410"/>
            <a:ext cx="2936996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6FC7BED-7770-405C-A166-1C2BA69C9608}"/>
              </a:ext>
            </a:extLst>
          </p:cNvPr>
          <p:cNvCxnSpPr>
            <a:stCxn id="26" idx="0"/>
            <a:endCxn id="7" idx="4"/>
          </p:cNvCxnSpPr>
          <p:nvPr/>
        </p:nvCxnSpPr>
        <p:spPr>
          <a:xfrm flipH="1" flipV="1">
            <a:off x="4833766" y="2531410"/>
            <a:ext cx="1967594" cy="11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50AECF3D-67D5-40FB-8B73-02E371DA09AC}"/>
              </a:ext>
            </a:extLst>
          </p:cNvPr>
          <p:cNvSpPr txBox="1"/>
          <p:nvPr/>
        </p:nvSpPr>
        <p:spPr>
          <a:xfrm>
            <a:off x="1677949" y="4378619"/>
            <a:ext cx="606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A Bruxa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D2A7491-6EE7-4579-91B2-2308FDA30303}"/>
              </a:ext>
            </a:extLst>
          </p:cNvPr>
          <p:cNvSpPr txBox="1"/>
          <p:nvPr/>
        </p:nvSpPr>
        <p:spPr>
          <a:xfrm>
            <a:off x="2711058" y="4381708"/>
            <a:ext cx="7649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Invocação </a:t>
            </a:r>
            <a:br>
              <a:rPr lang="pt-BR" sz="1050" dirty="0"/>
            </a:br>
            <a:r>
              <a:rPr lang="pt-BR" sz="1050" dirty="0"/>
              <a:t>do mal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0FBECC6B-FA7D-4F4B-A2D8-EDB6249F88EC}"/>
              </a:ext>
            </a:extLst>
          </p:cNvPr>
          <p:cNvSpPr txBox="1"/>
          <p:nvPr/>
        </p:nvSpPr>
        <p:spPr>
          <a:xfrm>
            <a:off x="3540105" y="4378619"/>
            <a:ext cx="824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O Chamado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06890451-33FE-47A2-A218-825257490A31}"/>
              </a:ext>
            </a:extLst>
          </p:cNvPr>
          <p:cNvSpPr txBox="1"/>
          <p:nvPr/>
        </p:nvSpPr>
        <p:spPr>
          <a:xfrm>
            <a:off x="4634453" y="4378619"/>
            <a:ext cx="6703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Se Beber</a:t>
            </a:r>
            <a:br>
              <a:rPr lang="pt-BR" sz="1050" dirty="0"/>
            </a:br>
            <a:r>
              <a:rPr lang="pt-BR" sz="1050" dirty="0"/>
              <a:t>não case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36ACB29D-0872-462C-A85C-68B5C77E755F}"/>
              </a:ext>
            </a:extLst>
          </p:cNvPr>
          <p:cNvSpPr txBox="1"/>
          <p:nvPr/>
        </p:nvSpPr>
        <p:spPr>
          <a:xfrm>
            <a:off x="5538754" y="4389424"/>
            <a:ext cx="567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Gente </a:t>
            </a:r>
            <a:br>
              <a:rPr lang="pt-BR" sz="1050" dirty="0"/>
            </a:br>
            <a:r>
              <a:rPr lang="pt-BR" sz="1050" dirty="0"/>
              <a:t>grande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FD398466-079F-4CD8-98B9-87E7C7CF3AA3}"/>
              </a:ext>
            </a:extLst>
          </p:cNvPr>
          <p:cNvSpPr txBox="1"/>
          <p:nvPr/>
        </p:nvSpPr>
        <p:spPr>
          <a:xfrm>
            <a:off x="6566156" y="4414224"/>
            <a:ext cx="7072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American</a:t>
            </a:r>
            <a:br>
              <a:rPr lang="pt-BR" sz="1050" dirty="0"/>
            </a:br>
            <a:r>
              <a:rPr lang="pt-BR" sz="1050" dirty="0"/>
              <a:t>pie</a:t>
            </a:r>
          </a:p>
        </p:txBody>
      </p:sp>
      <p:pic>
        <p:nvPicPr>
          <p:cNvPr id="123" name="Imagem 122">
            <a:extLst>
              <a:ext uri="{FF2B5EF4-FFF2-40B4-BE49-F238E27FC236}">
                <a16:creationId xmlns:a16="http://schemas.microsoft.com/office/drawing/2014/main" id="{D63E7702-2A72-4083-A57D-2C8597FC5C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67" y="4609452"/>
            <a:ext cx="443909" cy="392416"/>
          </a:xfrm>
          <a:prstGeom prst="rect">
            <a:avLst/>
          </a:prstGeom>
        </p:spPr>
      </p:pic>
      <p:pic>
        <p:nvPicPr>
          <p:cNvPr id="126" name="Imagem 125">
            <a:extLst>
              <a:ext uri="{FF2B5EF4-FFF2-40B4-BE49-F238E27FC236}">
                <a16:creationId xmlns:a16="http://schemas.microsoft.com/office/drawing/2014/main" id="{AFAD6DD7-34A0-4CD2-A3C3-955C0A0A2F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53" y="4685642"/>
            <a:ext cx="443909" cy="392416"/>
          </a:xfrm>
          <a:prstGeom prst="rect">
            <a:avLst/>
          </a:prstGeom>
        </p:spPr>
      </p:pic>
      <p:pic>
        <p:nvPicPr>
          <p:cNvPr id="127" name="Imagem 126">
            <a:extLst>
              <a:ext uri="{FF2B5EF4-FFF2-40B4-BE49-F238E27FC236}">
                <a16:creationId xmlns:a16="http://schemas.microsoft.com/office/drawing/2014/main" id="{2F6A0FCD-3F0B-4E84-AC64-B0F209A4FF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29" y="4626821"/>
            <a:ext cx="443909" cy="392416"/>
          </a:xfrm>
          <a:prstGeom prst="rect">
            <a:avLst/>
          </a:prstGeom>
        </p:spPr>
      </p:pic>
      <p:pic>
        <p:nvPicPr>
          <p:cNvPr id="2052" name="Picture 4" descr="Resultado de imagem para comedy">
            <a:extLst>
              <a:ext uri="{FF2B5EF4-FFF2-40B4-BE49-F238E27FC236}">
                <a16:creationId xmlns:a16="http://schemas.microsoft.com/office/drawing/2014/main" id="{DDCB3A59-76F9-4D6B-B444-CFB0AED28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35" y="4756914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4" descr="Resultado de imagem para comedy">
            <a:extLst>
              <a:ext uri="{FF2B5EF4-FFF2-40B4-BE49-F238E27FC236}">
                <a16:creationId xmlns:a16="http://schemas.microsoft.com/office/drawing/2014/main" id="{E452AA73-6601-4058-8B17-DBFFFC44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435" y="4771035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Resultado de imagem para comedy">
            <a:extLst>
              <a:ext uri="{FF2B5EF4-FFF2-40B4-BE49-F238E27FC236}">
                <a16:creationId xmlns:a16="http://schemas.microsoft.com/office/drawing/2014/main" id="{1968AFC0-9B39-46D4-B3D9-0AEC495F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77" y="4728417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E5AE5481-92C2-4D77-8179-A90C45400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81" y="1507350"/>
            <a:ext cx="443909" cy="392416"/>
          </a:xfrm>
          <a:prstGeom prst="rect">
            <a:avLst/>
          </a:prstGeom>
        </p:spPr>
      </p:pic>
      <p:pic>
        <p:nvPicPr>
          <p:cNvPr id="133" name="Picture 4" descr="Resultado de imagem para comedy">
            <a:extLst>
              <a:ext uri="{FF2B5EF4-FFF2-40B4-BE49-F238E27FC236}">
                <a16:creationId xmlns:a16="http://schemas.microsoft.com/office/drawing/2014/main" id="{FF4AE86C-D138-4A4A-9F05-752A3EE38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016" y="1548120"/>
            <a:ext cx="241508" cy="2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828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6539</TotalTime>
  <Words>353</Words>
  <Application>Microsoft Macintosh PowerPoint</Application>
  <PresentationFormat>Apresentação na tela (16:10)</PresentationFormat>
  <Paragraphs>185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Boltzmann machines</vt:lpstr>
      <vt:lpstr>Apresentação do PowerPoint</vt:lpstr>
      <vt:lpstr>Apresentação do PowerPoint</vt:lpstr>
      <vt:lpstr>Restricted Boltzmann Machines (RBM)</vt:lpstr>
      <vt:lpstr>Restricted Boltzmann Machines</vt:lpstr>
      <vt:lpstr>Apresentação do PowerPoint</vt:lpstr>
      <vt:lpstr>Constrative divergence (aprendizagem)</vt:lpstr>
      <vt:lpstr>Restricted Boltzmann Machines - recomendação</vt:lpstr>
      <vt:lpstr>Restricted Boltzmann Machines</vt:lpstr>
      <vt:lpstr>Restricted Boltzmann Machines</vt:lpstr>
      <vt:lpstr>Restricted Boltzmann Machines</vt:lpstr>
      <vt:lpstr>Restricted Boltzmann Machines</vt:lpstr>
      <vt:lpstr>Restricted Boltzmann Machines</vt:lpstr>
      <vt:lpstr>Restricted Boltzmann Machines</vt:lpstr>
      <vt:lpstr>Restricted Boltzmann Machines</vt:lpstr>
      <vt:lpstr>Restricted Boltzmann Machines</vt:lpstr>
      <vt:lpstr>Restricted Boltzmann Machines</vt:lpstr>
      <vt:lpstr>Apresentação do PowerPoint</vt:lpstr>
      <vt:lpstr>Conclusão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Aprendizagem de Máquina</dc:title>
  <dc:creator>Usuario</dc:creator>
  <cp:lastModifiedBy>Jones Granatyr</cp:lastModifiedBy>
  <cp:revision>250</cp:revision>
  <cp:lastPrinted>2018-08-13T16:39:12Z</cp:lastPrinted>
  <dcterms:created xsi:type="dcterms:W3CDTF">2015-11-04T20:22:17Z</dcterms:created>
  <dcterms:modified xsi:type="dcterms:W3CDTF">2018-08-13T23:35:02Z</dcterms:modified>
</cp:coreProperties>
</file>