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384" r:id="rId2"/>
    <p:sldId id="282" r:id="rId3"/>
    <p:sldId id="385" r:id="rId4"/>
    <p:sldId id="289" r:id="rId5"/>
    <p:sldId id="354" r:id="rId6"/>
    <p:sldId id="346" r:id="rId7"/>
    <p:sldId id="356" r:id="rId8"/>
    <p:sldId id="343" r:id="rId9"/>
    <p:sldId id="347" r:id="rId10"/>
    <p:sldId id="387" r:id="rId11"/>
    <p:sldId id="348" r:id="rId12"/>
    <p:sldId id="388" r:id="rId13"/>
    <p:sldId id="366" r:id="rId14"/>
    <p:sldId id="352" r:id="rId15"/>
    <p:sldId id="357" r:id="rId16"/>
    <p:sldId id="358" r:id="rId17"/>
    <p:sldId id="359" r:id="rId18"/>
    <p:sldId id="361" r:id="rId19"/>
    <p:sldId id="362" r:id="rId20"/>
    <p:sldId id="363" r:id="rId21"/>
    <p:sldId id="364" r:id="rId22"/>
    <p:sldId id="360" r:id="rId23"/>
    <p:sldId id="367" r:id="rId24"/>
    <p:sldId id="375" r:id="rId25"/>
    <p:sldId id="372" r:id="rId26"/>
    <p:sldId id="373" r:id="rId27"/>
    <p:sldId id="374" r:id="rId28"/>
    <p:sldId id="376" r:id="rId29"/>
    <p:sldId id="370" r:id="rId30"/>
    <p:sldId id="368" r:id="rId31"/>
    <p:sldId id="379" r:id="rId32"/>
    <p:sldId id="380" r:id="rId33"/>
    <p:sldId id="381" r:id="rId34"/>
    <p:sldId id="369" r:id="rId35"/>
    <p:sldId id="371" r:id="rId36"/>
    <p:sldId id="383" r:id="rId37"/>
    <p:sldId id="382" r:id="rId38"/>
    <p:sldId id="378" r:id="rId39"/>
    <p:sldId id="377" r:id="rId4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C2C5"/>
    <a:srgbClr val="12A6F8"/>
    <a:srgbClr val="EAD8B4"/>
    <a:srgbClr val="E6D1A8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2" autoAdjust="0"/>
    <p:restoredTop sz="97687" autoAdjust="0"/>
  </p:normalViewPr>
  <p:slideViewPr>
    <p:cSldViewPr>
      <p:cViewPr varScale="1">
        <p:scale>
          <a:sx n="47" d="100"/>
          <a:sy n="47" d="100"/>
        </p:scale>
        <p:origin x="68" y="43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0DDCF1-EA7E-4A04-A433-9A678091736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A2B221-79C2-48BD-815C-938BB44FFD57}">
      <dgm:prSet phldrT="[Text]" custT="1"/>
      <dgm:spPr/>
      <dgm:t>
        <a:bodyPr/>
        <a:lstStyle/>
        <a:p>
          <a:r>
            <a:rPr lang="en-US" sz="1800" dirty="0" smtClean="0"/>
            <a:t>Literature Review</a:t>
          </a:r>
        </a:p>
      </dgm:t>
    </dgm:pt>
    <dgm:pt modelId="{48062F4F-5DC9-4462-9838-CB8335693605}" type="parTrans" cxnId="{9E185FDF-B92D-4EB4-999F-F6D37E2C3530}">
      <dgm:prSet/>
      <dgm:spPr/>
      <dgm:t>
        <a:bodyPr/>
        <a:lstStyle/>
        <a:p>
          <a:endParaRPr lang="en-US"/>
        </a:p>
      </dgm:t>
    </dgm:pt>
    <dgm:pt modelId="{55FDCA04-3D10-4741-97FD-F465A07DE69C}" type="sibTrans" cxnId="{9E185FDF-B92D-4EB4-999F-F6D37E2C3530}">
      <dgm:prSet/>
      <dgm:spPr/>
      <dgm:t>
        <a:bodyPr/>
        <a:lstStyle/>
        <a:p>
          <a:endParaRPr lang="en-US"/>
        </a:p>
      </dgm:t>
    </dgm:pt>
    <dgm:pt modelId="{524DD646-044F-4536-9B89-87E709F047C7}">
      <dgm:prSet phldrT="[Text]"/>
      <dgm:spPr/>
      <dgm:t>
        <a:bodyPr/>
        <a:lstStyle/>
        <a:p>
          <a:r>
            <a:rPr lang="en-US" dirty="0" smtClean="0"/>
            <a:t>Requirement Gathering</a:t>
          </a:r>
          <a:endParaRPr lang="en-US" dirty="0"/>
        </a:p>
      </dgm:t>
    </dgm:pt>
    <dgm:pt modelId="{672D34FD-599E-4786-BA78-7A7907CF8473}" type="parTrans" cxnId="{057A4D33-B1CE-4738-9BDE-E5ED77732161}">
      <dgm:prSet/>
      <dgm:spPr/>
      <dgm:t>
        <a:bodyPr/>
        <a:lstStyle/>
        <a:p>
          <a:endParaRPr lang="en-US"/>
        </a:p>
      </dgm:t>
    </dgm:pt>
    <dgm:pt modelId="{1197A0E3-4958-43D4-A259-673B47C98C98}" type="sibTrans" cxnId="{057A4D33-B1CE-4738-9BDE-E5ED77732161}">
      <dgm:prSet/>
      <dgm:spPr/>
      <dgm:t>
        <a:bodyPr/>
        <a:lstStyle/>
        <a:p>
          <a:endParaRPr lang="en-US"/>
        </a:p>
      </dgm:t>
    </dgm:pt>
    <dgm:pt modelId="{AB9BB3C0-BA24-4165-97EE-65345773BB95}">
      <dgm:prSet phldrT="[Text]"/>
      <dgm:spPr/>
      <dgm:t>
        <a:bodyPr/>
        <a:lstStyle/>
        <a:p>
          <a:r>
            <a:rPr lang="en-US" dirty="0" smtClean="0"/>
            <a:t>System Design</a:t>
          </a:r>
          <a:endParaRPr lang="en-US" dirty="0"/>
        </a:p>
      </dgm:t>
    </dgm:pt>
    <dgm:pt modelId="{D1B8B47A-05B1-4C70-9F54-4374201C896F}" type="parTrans" cxnId="{FF3606B1-25A0-4A0D-B928-FF654DAA8E1F}">
      <dgm:prSet/>
      <dgm:spPr/>
      <dgm:t>
        <a:bodyPr/>
        <a:lstStyle/>
        <a:p>
          <a:endParaRPr lang="en-US"/>
        </a:p>
      </dgm:t>
    </dgm:pt>
    <dgm:pt modelId="{4390E9C0-7C72-482B-ACFA-AA80CD8581CD}" type="sibTrans" cxnId="{FF3606B1-25A0-4A0D-B928-FF654DAA8E1F}">
      <dgm:prSet/>
      <dgm:spPr/>
      <dgm:t>
        <a:bodyPr/>
        <a:lstStyle/>
        <a:p>
          <a:endParaRPr lang="en-US"/>
        </a:p>
      </dgm:t>
    </dgm:pt>
    <dgm:pt modelId="{72B6B701-F519-4887-AF7F-25AAF4B555BD}">
      <dgm:prSet phldrT="[Text]"/>
      <dgm:spPr/>
      <dgm:t>
        <a:bodyPr/>
        <a:lstStyle/>
        <a:p>
          <a:r>
            <a:rPr lang="en-US" dirty="0" smtClean="0"/>
            <a:t>Data Collection, pre processing and training</a:t>
          </a:r>
          <a:endParaRPr lang="en-US" dirty="0"/>
        </a:p>
      </dgm:t>
    </dgm:pt>
    <dgm:pt modelId="{76E3D682-4BB1-4692-AD86-8C778EFCB561}" type="parTrans" cxnId="{A2FBE44C-4374-49C1-8E25-8763972D8894}">
      <dgm:prSet/>
      <dgm:spPr/>
      <dgm:t>
        <a:bodyPr/>
        <a:lstStyle/>
        <a:p>
          <a:endParaRPr lang="en-US"/>
        </a:p>
      </dgm:t>
    </dgm:pt>
    <dgm:pt modelId="{80ACF117-157A-45D7-AABD-1CFCD0A6E291}" type="sibTrans" cxnId="{A2FBE44C-4374-49C1-8E25-8763972D8894}">
      <dgm:prSet/>
      <dgm:spPr/>
      <dgm:t>
        <a:bodyPr/>
        <a:lstStyle/>
        <a:p>
          <a:endParaRPr lang="en-US"/>
        </a:p>
      </dgm:t>
    </dgm:pt>
    <dgm:pt modelId="{E165012B-398B-461E-A735-D4E15236F42E}">
      <dgm:prSet phldrT="[Text]"/>
      <dgm:spPr/>
      <dgm:t>
        <a:bodyPr/>
        <a:lstStyle/>
        <a:p>
          <a:r>
            <a:rPr lang="en-US" dirty="0" smtClean="0"/>
            <a:t>System Implementation</a:t>
          </a:r>
          <a:endParaRPr lang="en-US" dirty="0"/>
        </a:p>
      </dgm:t>
    </dgm:pt>
    <dgm:pt modelId="{890B928B-4861-477A-83EB-3CA8D5EDBEA2}" type="parTrans" cxnId="{00550C68-0FEA-41D1-8731-D1C4C7D9660C}">
      <dgm:prSet/>
      <dgm:spPr/>
      <dgm:t>
        <a:bodyPr/>
        <a:lstStyle/>
        <a:p>
          <a:endParaRPr lang="en-US"/>
        </a:p>
      </dgm:t>
    </dgm:pt>
    <dgm:pt modelId="{858AAE3D-B495-4849-B2CB-B58F6F3D9014}" type="sibTrans" cxnId="{00550C68-0FEA-41D1-8731-D1C4C7D9660C}">
      <dgm:prSet/>
      <dgm:spPr/>
      <dgm:t>
        <a:bodyPr/>
        <a:lstStyle/>
        <a:p>
          <a:endParaRPr lang="en-US"/>
        </a:p>
      </dgm:t>
    </dgm:pt>
    <dgm:pt modelId="{75D62393-48A1-4833-96EC-6063175F2B72}">
      <dgm:prSet/>
      <dgm:spPr/>
      <dgm:t>
        <a:bodyPr/>
        <a:lstStyle/>
        <a:p>
          <a:r>
            <a:rPr lang="en-US" dirty="0" smtClean="0"/>
            <a:t>Algorithm Selection and Development</a:t>
          </a:r>
        </a:p>
      </dgm:t>
    </dgm:pt>
    <dgm:pt modelId="{1B997926-BFD3-4D08-AEEA-34C0FAB342EB}" type="parTrans" cxnId="{3BA4C3B1-CCCC-4985-AFF9-FC9176893BFA}">
      <dgm:prSet/>
      <dgm:spPr/>
      <dgm:t>
        <a:bodyPr/>
        <a:lstStyle/>
        <a:p>
          <a:endParaRPr lang="en-US"/>
        </a:p>
      </dgm:t>
    </dgm:pt>
    <dgm:pt modelId="{DBE96B67-6497-4C33-A2DA-48A5CAC77C95}" type="sibTrans" cxnId="{3BA4C3B1-CCCC-4985-AFF9-FC9176893BFA}">
      <dgm:prSet/>
      <dgm:spPr/>
      <dgm:t>
        <a:bodyPr/>
        <a:lstStyle/>
        <a:p>
          <a:endParaRPr lang="en-US"/>
        </a:p>
      </dgm:t>
    </dgm:pt>
    <dgm:pt modelId="{713062D0-B6F5-4B0F-9829-1C42B28B3E37}" type="pres">
      <dgm:prSet presAssocID="{AB0DDCF1-EA7E-4A04-A433-9A678091736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FAF43B8-9040-4B4C-87F9-3E163F873AA6}" type="pres">
      <dgm:prSet presAssocID="{12A2B221-79C2-48BD-815C-938BB44FFD57}" presName="parentLin" presStyleCnt="0"/>
      <dgm:spPr/>
    </dgm:pt>
    <dgm:pt modelId="{C0022E9E-F432-4D97-BBE2-CBDF06FBE87E}" type="pres">
      <dgm:prSet presAssocID="{12A2B221-79C2-48BD-815C-938BB44FFD57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FEB77DB9-3229-4D3F-9117-30EEE6D4C104}" type="pres">
      <dgm:prSet presAssocID="{12A2B221-79C2-48BD-815C-938BB44FFD57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DCE75E-0E44-4CCF-9257-E717C7198774}" type="pres">
      <dgm:prSet presAssocID="{12A2B221-79C2-48BD-815C-938BB44FFD57}" presName="negativeSpace" presStyleCnt="0"/>
      <dgm:spPr/>
    </dgm:pt>
    <dgm:pt modelId="{49AFE233-2BF2-4293-AC0C-D198ED9F24F8}" type="pres">
      <dgm:prSet presAssocID="{12A2B221-79C2-48BD-815C-938BB44FFD57}" presName="childText" presStyleLbl="conFgAcc1" presStyleIdx="0" presStyleCnt="6">
        <dgm:presLayoutVars>
          <dgm:bulletEnabled val="1"/>
        </dgm:presLayoutVars>
      </dgm:prSet>
      <dgm:spPr/>
    </dgm:pt>
    <dgm:pt modelId="{856D2DEB-6B19-4B96-9904-1F915FAC497A}" type="pres">
      <dgm:prSet presAssocID="{55FDCA04-3D10-4741-97FD-F465A07DE69C}" presName="spaceBetweenRectangles" presStyleCnt="0"/>
      <dgm:spPr/>
    </dgm:pt>
    <dgm:pt modelId="{A0E61FB2-3551-4A6F-B707-C46CA090848E}" type="pres">
      <dgm:prSet presAssocID="{524DD646-044F-4536-9B89-87E709F047C7}" presName="parentLin" presStyleCnt="0"/>
      <dgm:spPr/>
    </dgm:pt>
    <dgm:pt modelId="{0732FD96-C241-46C2-AE36-4CD3D41C7A34}" type="pres">
      <dgm:prSet presAssocID="{524DD646-044F-4536-9B89-87E709F047C7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CFE2C554-FC5C-47BF-9473-5D99AA7AC2C2}" type="pres">
      <dgm:prSet presAssocID="{524DD646-044F-4536-9B89-87E709F047C7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521107-2CB2-4CA2-809C-F9A5E3AD22D5}" type="pres">
      <dgm:prSet presAssocID="{524DD646-044F-4536-9B89-87E709F047C7}" presName="negativeSpace" presStyleCnt="0"/>
      <dgm:spPr/>
    </dgm:pt>
    <dgm:pt modelId="{D1586126-0B53-40AC-8038-ECDBDC24C346}" type="pres">
      <dgm:prSet presAssocID="{524DD646-044F-4536-9B89-87E709F047C7}" presName="childText" presStyleLbl="conFgAcc1" presStyleIdx="1" presStyleCnt="6">
        <dgm:presLayoutVars>
          <dgm:bulletEnabled val="1"/>
        </dgm:presLayoutVars>
      </dgm:prSet>
      <dgm:spPr/>
    </dgm:pt>
    <dgm:pt modelId="{BAC1E6C3-AB04-4D6A-946B-D0363846174B}" type="pres">
      <dgm:prSet presAssocID="{1197A0E3-4958-43D4-A259-673B47C98C98}" presName="spaceBetweenRectangles" presStyleCnt="0"/>
      <dgm:spPr/>
    </dgm:pt>
    <dgm:pt modelId="{FF044F75-B924-4D0D-A65C-D650ECF46C9A}" type="pres">
      <dgm:prSet presAssocID="{AB9BB3C0-BA24-4165-97EE-65345773BB95}" presName="parentLin" presStyleCnt="0"/>
      <dgm:spPr/>
    </dgm:pt>
    <dgm:pt modelId="{8E4DEA5C-BE97-42C2-B2EA-7C006E7B9B14}" type="pres">
      <dgm:prSet presAssocID="{AB9BB3C0-BA24-4165-97EE-65345773BB95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6B572B62-60A8-42C3-A50A-B98EDB8CC489}" type="pres">
      <dgm:prSet presAssocID="{AB9BB3C0-BA24-4165-97EE-65345773BB95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2416D3-B743-416D-BAE9-727EE25557B5}" type="pres">
      <dgm:prSet presAssocID="{AB9BB3C0-BA24-4165-97EE-65345773BB95}" presName="negativeSpace" presStyleCnt="0"/>
      <dgm:spPr/>
    </dgm:pt>
    <dgm:pt modelId="{C42F364C-54A6-4544-B68C-9A2827AE000D}" type="pres">
      <dgm:prSet presAssocID="{AB9BB3C0-BA24-4165-97EE-65345773BB95}" presName="childText" presStyleLbl="conFgAcc1" presStyleIdx="2" presStyleCnt="6">
        <dgm:presLayoutVars>
          <dgm:bulletEnabled val="1"/>
        </dgm:presLayoutVars>
      </dgm:prSet>
      <dgm:spPr/>
    </dgm:pt>
    <dgm:pt modelId="{B7D7FC89-8F95-4EDD-932A-87B51CA42689}" type="pres">
      <dgm:prSet presAssocID="{4390E9C0-7C72-482B-ACFA-AA80CD8581CD}" presName="spaceBetweenRectangles" presStyleCnt="0"/>
      <dgm:spPr/>
    </dgm:pt>
    <dgm:pt modelId="{2A09242F-EA1B-4B6B-B716-0321BA13EAB3}" type="pres">
      <dgm:prSet presAssocID="{75D62393-48A1-4833-96EC-6063175F2B72}" presName="parentLin" presStyleCnt="0"/>
      <dgm:spPr/>
    </dgm:pt>
    <dgm:pt modelId="{5E85A592-9AFD-43B0-9765-C1073CC6EEBD}" type="pres">
      <dgm:prSet presAssocID="{75D62393-48A1-4833-96EC-6063175F2B72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EE79415B-D8F4-4069-8D18-34B98E61B2FB}" type="pres">
      <dgm:prSet presAssocID="{75D62393-48A1-4833-96EC-6063175F2B72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016A17-18B4-4280-9BA8-F4848A19CB0F}" type="pres">
      <dgm:prSet presAssocID="{75D62393-48A1-4833-96EC-6063175F2B72}" presName="negativeSpace" presStyleCnt="0"/>
      <dgm:spPr/>
    </dgm:pt>
    <dgm:pt modelId="{5E864969-A68D-41B1-9476-72D5AA3F46EB}" type="pres">
      <dgm:prSet presAssocID="{75D62393-48A1-4833-96EC-6063175F2B72}" presName="childText" presStyleLbl="conFgAcc1" presStyleIdx="3" presStyleCnt="6">
        <dgm:presLayoutVars>
          <dgm:bulletEnabled val="1"/>
        </dgm:presLayoutVars>
      </dgm:prSet>
      <dgm:spPr/>
    </dgm:pt>
    <dgm:pt modelId="{A2563618-9B29-4524-8AEE-0FE891FF8357}" type="pres">
      <dgm:prSet presAssocID="{DBE96B67-6497-4C33-A2DA-48A5CAC77C95}" presName="spaceBetweenRectangles" presStyleCnt="0"/>
      <dgm:spPr/>
    </dgm:pt>
    <dgm:pt modelId="{847E24D5-0FE3-4D1B-BE5E-E6F0BC9987D4}" type="pres">
      <dgm:prSet presAssocID="{72B6B701-F519-4887-AF7F-25AAF4B555BD}" presName="parentLin" presStyleCnt="0"/>
      <dgm:spPr/>
    </dgm:pt>
    <dgm:pt modelId="{D9E7E4FB-B037-40E7-843E-8B9BFED5BE27}" type="pres">
      <dgm:prSet presAssocID="{72B6B701-F519-4887-AF7F-25AAF4B555BD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0C8BBA37-4518-4AD5-871F-C3232A90CEE2}" type="pres">
      <dgm:prSet presAssocID="{72B6B701-F519-4887-AF7F-25AAF4B555BD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336E4B-DC8C-4171-8D65-EB01D01D5CB0}" type="pres">
      <dgm:prSet presAssocID="{72B6B701-F519-4887-AF7F-25AAF4B555BD}" presName="negativeSpace" presStyleCnt="0"/>
      <dgm:spPr/>
    </dgm:pt>
    <dgm:pt modelId="{606904FE-4F66-4A7F-9A36-490F8B6F550A}" type="pres">
      <dgm:prSet presAssocID="{72B6B701-F519-4887-AF7F-25AAF4B555BD}" presName="childText" presStyleLbl="conFgAcc1" presStyleIdx="4" presStyleCnt="6">
        <dgm:presLayoutVars>
          <dgm:bulletEnabled val="1"/>
        </dgm:presLayoutVars>
      </dgm:prSet>
      <dgm:spPr/>
    </dgm:pt>
    <dgm:pt modelId="{56A17509-07ED-473D-AC13-D7A7E99F87B9}" type="pres">
      <dgm:prSet presAssocID="{80ACF117-157A-45D7-AABD-1CFCD0A6E291}" presName="spaceBetweenRectangles" presStyleCnt="0"/>
      <dgm:spPr/>
    </dgm:pt>
    <dgm:pt modelId="{67F00B48-E19C-4A42-9AC4-C9320A50D1F9}" type="pres">
      <dgm:prSet presAssocID="{E165012B-398B-461E-A735-D4E15236F42E}" presName="parentLin" presStyleCnt="0"/>
      <dgm:spPr/>
    </dgm:pt>
    <dgm:pt modelId="{C775F324-B51E-4E2B-909F-43B670E3F4EE}" type="pres">
      <dgm:prSet presAssocID="{E165012B-398B-461E-A735-D4E15236F42E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9E4EF836-0808-4335-B7A7-229A74E6F363}" type="pres">
      <dgm:prSet presAssocID="{E165012B-398B-461E-A735-D4E15236F42E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90C297-EF13-4FD4-A927-8C20D3A4B485}" type="pres">
      <dgm:prSet presAssocID="{E165012B-398B-461E-A735-D4E15236F42E}" presName="negativeSpace" presStyleCnt="0"/>
      <dgm:spPr/>
    </dgm:pt>
    <dgm:pt modelId="{C574EDC9-F1DA-4BFE-AF63-063257600AA2}" type="pres">
      <dgm:prSet presAssocID="{E165012B-398B-461E-A735-D4E15236F42E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1682B897-7105-4814-89FB-A3760B69FE6C}" type="presOf" srcId="{75D62393-48A1-4833-96EC-6063175F2B72}" destId="{EE79415B-D8F4-4069-8D18-34B98E61B2FB}" srcOrd="1" destOrd="0" presId="urn:microsoft.com/office/officeart/2005/8/layout/list1"/>
    <dgm:cxn modelId="{E3128940-5E59-407A-8F32-D69F0F763A27}" type="presOf" srcId="{524DD646-044F-4536-9B89-87E709F047C7}" destId="{0732FD96-C241-46C2-AE36-4CD3D41C7A34}" srcOrd="0" destOrd="0" presId="urn:microsoft.com/office/officeart/2005/8/layout/list1"/>
    <dgm:cxn modelId="{A2FBE44C-4374-49C1-8E25-8763972D8894}" srcId="{AB0DDCF1-EA7E-4A04-A433-9A6780917367}" destId="{72B6B701-F519-4887-AF7F-25AAF4B555BD}" srcOrd="4" destOrd="0" parTransId="{76E3D682-4BB1-4692-AD86-8C778EFCB561}" sibTransId="{80ACF117-157A-45D7-AABD-1CFCD0A6E291}"/>
    <dgm:cxn modelId="{C7B61A08-7854-49A7-9C8E-192DD60765E6}" type="presOf" srcId="{E165012B-398B-461E-A735-D4E15236F42E}" destId="{C775F324-B51E-4E2B-909F-43B670E3F4EE}" srcOrd="0" destOrd="0" presId="urn:microsoft.com/office/officeart/2005/8/layout/list1"/>
    <dgm:cxn modelId="{47A0C1FB-4ABF-4192-854E-BB1ED3B10659}" type="presOf" srcId="{AB9BB3C0-BA24-4165-97EE-65345773BB95}" destId="{8E4DEA5C-BE97-42C2-B2EA-7C006E7B9B14}" srcOrd="0" destOrd="0" presId="urn:microsoft.com/office/officeart/2005/8/layout/list1"/>
    <dgm:cxn modelId="{1DE348EB-A1A4-4053-BDEF-86AC69B4C0F4}" type="presOf" srcId="{E165012B-398B-461E-A735-D4E15236F42E}" destId="{9E4EF836-0808-4335-B7A7-229A74E6F363}" srcOrd="1" destOrd="0" presId="urn:microsoft.com/office/officeart/2005/8/layout/list1"/>
    <dgm:cxn modelId="{3822A1B6-B2FA-468C-9B07-5FD5B46FDDC6}" type="presOf" srcId="{75D62393-48A1-4833-96EC-6063175F2B72}" destId="{5E85A592-9AFD-43B0-9765-C1073CC6EEBD}" srcOrd="0" destOrd="0" presId="urn:microsoft.com/office/officeart/2005/8/layout/list1"/>
    <dgm:cxn modelId="{00550C68-0FEA-41D1-8731-D1C4C7D9660C}" srcId="{AB0DDCF1-EA7E-4A04-A433-9A6780917367}" destId="{E165012B-398B-461E-A735-D4E15236F42E}" srcOrd="5" destOrd="0" parTransId="{890B928B-4861-477A-83EB-3CA8D5EDBEA2}" sibTransId="{858AAE3D-B495-4849-B2CB-B58F6F3D9014}"/>
    <dgm:cxn modelId="{838926B5-BB25-4C1E-9605-C1BA4D342EC9}" type="presOf" srcId="{12A2B221-79C2-48BD-815C-938BB44FFD57}" destId="{C0022E9E-F432-4D97-BBE2-CBDF06FBE87E}" srcOrd="0" destOrd="0" presId="urn:microsoft.com/office/officeart/2005/8/layout/list1"/>
    <dgm:cxn modelId="{A977F85C-3AB9-45CD-BA29-5F82EF25F61E}" type="presOf" srcId="{12A2B221-79C2-48BD-815C-938BB44FFD57}" destId="{FEB77DB9-3229-4D3F-9117-30EEE6D4C104}" srcOrd="1" destOrd="0" presId="urn:microsoft.com/office/officeart/2005/8/layout/list1"/>
    <dgm:cxn modelId="{057A4D33-B1CE-4738-9BDE-E5ED77732161}" srcId="{AB0DDCF1-EA7E-4A04-A433-9A6780917367}" destId="{524DD646-044F-4536-9B89-87E709F047C7}" srcOrd="1" destOrd="0" parTransId="{672D34FD-599E-4786-BA78-7A7907CF8473}" sibTransId="{1197A0E3-4958-43D4-A259-673B47C98C98}"/>
    <dgm:cxn modelId="{13D6A66F-AF2E-4262-B642-967BDF8ED63C}" type="presOf" srcId="{72B6B701-F519-4887-AF7F-25AAF4B555BD}" destId="{D9E7E4FB-B037-40E7-843E-8B9BFED5BE27}" srcOrd="0" destOrd="0" presId="urn:microsoft.com/office/officeart/2005/8/layout/list1"/>
    <dgm:cxn modelId="{FF3606B1-25A0-4A0D-B928-FF654DAA8E1F}" srcId="{AB0DDCF1-EA7E-4A04-A433-9A6780917367}" destId="{AB9BB3C0-BA24-4165-97EE-65345773BB95}" srcOrd="2" destOrd="0" parTransId="{D1B8B47A-05B1-4C70-9F54-4374201C896F}" sibTransId="{4390E9C0-7C72-482B-ACFA-AA80CD8581CD}"/>
    <dgm:cxn modelId="{3BA4C3B1-CCCC-4985-AFF9-FC9176893BFA}" srcId="{AB0DDCF1-EA7E-4A04-A433-9A6780917367}" destId="{75D62393-48A1-4833-96EC-6063175F2B72}" srcOrd="3" destOrd="0" parTransId="{1B997926-BFD3-4D08-AEEA-34C0FAB342EB}" sibTransId="{DBE96B67-6497-4C33-A2DA-48A5CAC77C95}"/>
    <dgm:cxn modelId="{9E185FDF-B92D-4EB4-999F-F6D37E2C3530}" srcId="{AB0DDCF1-EA7E-4A04-A433-9A6780917367}" destId="{12A2B221-79C2-48BD-815C-938BB44FFD57}" srcOrd="0" destOrd="0" parTransId="{48062F4F-5DC9-4462-9838-CB8335693605}" sibTransId="{55FDCA04-3D10-4741-97FD-F465A07DE69C}"/>
    <dgm:cxn modelId="{0D523B4D-7F1B-4D99-8428-8129235BA52E}" type="presOf" srcId="{72B6B701-F519-4887-AF7F-25AAF4B555BD}" destId="{0C8BBA37-4518-4AD5-871F-C3232A90CEE2}" srcOrd="1" destOrd="0" presId="urn:microsoft.com/office/officeart/2005/8/layout/list1"/>
    <dgm:cxn modelId="{2A7712C0-2BCC-4991-B31F-D3C87C71A74B}" type="presOf" srcId="{AB9BB3C0-BA24-4165-97EE-65345773BB95}" destId="{6B572B62-60A8-42C3-A50A-B98EDB8CC489}" srcOrd="1" destOrd="0" presId="urn:microsoft.com/office/officeart/2005/8/layout/list1"/>
    <dgm:cxn modelId="{6B9200F2-F1DB-433B-8406-EFD6560041C7}" type="presOf" srcId="{524DD646-044F-4536-9B89-87E709F047C7}" destId="{CFE2C554-FC5C-47BF-9473-5D99AA7AC2C2}" srcOrd="1" destOrd="0" presId="urn:microsoft.com/office/officeart/2005/8/layout/list1"/>
    <dgm:cxn modelId="{7793DF6B-1AB9-4D8B-8720-CB9F77BD14CA}" type="presOf" srcId="{AB0DDCF1-EA7E-4A04-A433-9A6780917367}" destId="{713062D0-B6F5-4B0F-9829-1C42B28B3E37}" srcOrd="0" destOrd="0" presId="urn:microsoft.com/office/officeart/2005/8/layout/list1"/>
    <dgm:cxn modelId="{9645FF8B-4DEB-4CD0-BB6E-F9C4080D83E0}" type="presParOf" srcId="{713062D0-B6F5-4B0F-9829-1C42B28B3E37}" destId="{CFAF43B8-9040-4B4C-87F9-3E163F873AA6}" srcOrd="0" destOrd="0" presId="urn:microsoft.com/office/officeart/2005/8/layout/list1"/>
    <dgm:cxn modelId="{7BB6F745-CDC0-41F1-BE71-E8262428C5BA}" type="presParOf" srcId="{CFAF43B8-9040-4B4C-87F9-3E163F873AA6}" destId="{C0022E9E-F432-4D97-BBE2-CBDF06FBE87E}" srcOrd="0" destOrd="0" presId="urn:microsoft.com/office/officeart/2005/8/layout/list1"/>
    <dgm:cxn modelId="{85F7D51F-4C5A-41CF-9D4D-9A7A00185D0D}" type="presParOf" srcId="{CFAF43B8-9040-4B4C-87F9-3E163F873AA6}" destId="{FEB77DB9-3229-4D3F-9117-30EEE6D4C104}" srcOrd="1" destOrd="0" presId="urn:microsoft.com/office/officeart/2005/8/layout/list1"/>
    <dgm:cxn modelId="{B4D107FD-7F70-4897-93B3-CAB8C5532A04}" type="presParOf" srcId="{713062D0-B6F5-4B0F-9829-1C42B28B3E37}" destId="{24DCE75E-0E44-4CCF-9257-E717C7198774}" srcOrd="1" destOrd="0" presId="urn:microsoft.com/office/officeart/2005/8/layout/list1"/>
    <dgm:cxn modelId="{C909215E-EAFB-41BA-901C-4141936F52E2}" type="presParOf" srcId="{713062D0-B6F5-4B0F-9829-1C42B28B3E37}" destId="{49AFE233-2BF2-4293-AC0C-D198ED9F24F8}" srcOrd="2" destOrd="0" presId="urn:microsoft.com/office/officeart/2005/8/layout/list1"/>
    <dgm:cxn modelId="{36ADA92F-22C2-436E-82A3-A3AD8522A816}" type="presParOf" srcId="{713062D0-B6F5-4B0F-9829-1C42B28B3E37}" destId="{856D2DEB-6B19-4B96-9904-1F915FAC497A}" srcOrd="3" destOrd="0" presId="urn:microsoft.com/office/officeart/2005/8/layout/list1"/>
    <dgm:cxn modelId="{3158E4BD-4E19-45E1-9667-4D7B202031A3}" type="presParOf" srcId="{713062D0-B6F5-4B0F-9829-1C42B28B3E37}" destId="{A0E61FB2-3551-4A6F-B707-C46CA090848E}" srcOrd="4" destOrd="0" presId="urn:microsoft.com/office/officeart/2005/8/layout/list1"/>
    <dgm:cxn modelId="{E4C25546-D2E8-422C-9A47-42AABBFC1B64}" type="presParOf" srcId="{A0E61FB2-3551-4A6F-B707-C46CA090848E}" destId="{0732FD96-C241-46C2-AE36-4CD3D41C7A34}" srcOrd="0" destOrd="0" presId="urn:microsoft.com/office/officeart/2005/8/layout/list1"/>
    <dgm:cxn modelId="{B79857DD-F4CB-4794-AFA4-5F1AE7697619}" type="presParOf" srcId="{A0E61FB2-3551-4A6F-B707-C46CA090848E}" destId="{CFE2C554-FC5C-47BF-9473-5D99AA7AC2C2}" srcOrd="1" destOrd="0" presId="urn:microsoft.com/office/officeart/2005/8/layout/list1"/>
    <dgm:cxn modelId="{D41E6639-C5A5-489F-AEC0-EE19CC848DFB}" type="presParOf" srcId="{713062D0-B6F5-4B0F-9829-1C42B28B3E37}" destId="{84521107-2CB2-4CA2-809C-F9A5E3AD22D5}" srcOrd="5" destOrd="0" presId="urn:microsoft.com/office/officeart/2005/8/layout/list1"/>
    <dgm:cxn modelId="{64B648B5-28E9-4C73-B657-99E7011A6EDF}" type="presParOf" srcId="{713062D0-B6F5-4B0F-9829-1C42B28B3E37}" destId="{D1586126-0B53-40AC-8038-ECDBDC24C346}" srcOrd="6" destOrd="0" presId="urn:microsoft.com/office/officeart/2005/8/layout/list1"/>
    <dgm:cxn modelId="{D1291788-11F1-4BE3-BC55-7E2E6BBBDB5D}" type="presParOf" srcId="{713062D0-B6F5-4B0F-9829-1C42B28B3E37}" destId="{BAC1E6C3-AB04-4D6A-946B-D0363846174B}" srcOrd="7" destOrd="0" presId="urn:microsoft.com/office/officeart/2005/8/layout/list1"/>
    <dgm:cxn modelId="{22A6C894-B119-45F0-905F-311440004114}" type="presParOf" srcId="{713062D0-B6F5-4B0F-9829-1C42B28B3E37}" destId="{FF044F75-B924-4D0D-A65C-D650ECF46C9A}" srcOrd="8" destOrd="0" presId="urn:microsoft.com/office/officeart/2005/8/layout/list1"/>
    <dgm:cxn modelId="{CC90A952-E2C0-4E57-8042-3B87423B2834}" type="presParOf" srcId="{FF044F75-B924-4D0D-A65C-D650ECF46C9A}" destId="{8E4DEA5C-BE97-42C2-B2EA-7C006E7B9B14}" srcOrd="0" destOrd="0" presId="urn:microsoft.com/office/officeart/2005/8/layout/list1"/>
    <dgm:cxn modelId="{16D06B53-31AA-4B7A-9D67-A785DD3C3CC8}" type="presParOf" srcId="{FF044F75-B924-4D0D-A65C-D650ECF46C9A}" destId="{6B572B62-60A8-42C3-A50A-B98EDB8CC489}" srcOrd="1" destOrd="0" presId="urn:microsoft.com/office/officeart/2005/8/layout/list1"/>
    <dgm:cxn modelId="{67822516-61D7-4EB3-B578-7F919EE9A2F3}" type="presParOf" srcId="{713062D0-B6F5-4B0F-9829-1C42B28B3E37}" destId="{4D2416D3-B743-416D-BAE9-727EE25557B5}" srcOrd="9" destOrd="0" presId="urn:microsoft.com/office/officeart/2005/8/layout/list1"/>
    <dgm:cxn modelId="{316F2F90-7E9A-4DFE-A4A6-C96515B412B5}" type="presParOf" srcId="{713062D0-B6F5-4B0F-9829-1C42B28B3E37}" destId="{C42F364C-54A6-4544-B68C-9A2827AE000D}" srcOrd="10" destOrd="0" presId="urn:microsoft.com/office/officeart/2005/8/layout/list1"/>
    <dgm:cxn modelId="{B6A3C768-E513-431E-9DB4-210597C40B9E}" type="presParOf" srcId="{713062D0-B6F5-4B0F-9829-1C42B28B3E37}" destId="{B7D7FC89-8F95-4EDD-932A-87B51CA42689}" srcOrd="11" destOrd="0" presId="urn:microsoft.com/office/officeart/2005/8/layout/list1"/>
    <dgm:cxn modelId="{94B2A08B-CBF0-455E-B4FF-42812598C4DC}" type="presParOf" srcId="{713062D0-B6F5-4B0F-9829-1C42B28B3E37}" destId="{2A09242F-EA1B-4B6B-B716-0321BA13EAB3}" srcOrd="12" destOrd="0" presId="urn:microsoft.com/office/officeart/2005/8/layout/list1"/>
    <dgm:cxn modelId="{5AE5BA50-D1E4-466F-85DF-1DFE3AA2AD72}" type="presParOf" srcId="{2A09242F-EA1B-4B6B-B716-0321BA13EAB3}" destId="{5E85A592-9AFD-43B0-9765-C1073CC6EEBD}" srcOrd="0" destOrd="0" presId="urn:microsoft.com/office/officeart/2005/8/layout/list1"/>
    <dgm:cxn modelId="{20D37352-1217-45F1-AB4C-D2D960519519}" type="presParOf" srcId="{2A09242F-EA1B-4B6B-B716-0321BA13EAB3}" destId="{EE79415B-D8F4-4069-8D18-34B98E61B2FB}" srcOrd="1" destOrd="0" presId="urn:microsoft.com/office/officeart/2005/8/layout/list1"/>
    <dgm:cxn modelId="{1592D7A0-FA30-4E68-8361-2FC3AFEA23E5}" type="presParOf" srcId="{713062D0-B6F5-4B0F-9829-1C42B28B3E37}" destId="{62016A17-18B4-4280-9BA8-F4848A19CB0F}" srcOrd="13" destOrd="0" presId="urn:microsoft.com/office/officeart/2005/8/layout/list1"/>
    <dgm:cxn modelId="{ACE6785A-8DA5-46E5-B73B-ED42C40BD123}" type="presParOf" srcId="{713062D0-B6F5-4B0F-9829-1C42B28B3E37}" destId="{5E864969-A68D-41B1-9476-72D5AA3F46EB}" srcOrd="14" destOrd="0" presId="urn:microsoft.com/office/officeart/2005/8/layout/list1"/>
    <dgm:cxn modelId="{E3F68F62-ECD6-4787-BE7D-C0A2995B32FC}" type="presParOf" srcId="{713062D0-B6F5-4B0F-9829-1C42B28B3E37}" destId="{A2563618-9B29-4524-8AEE-0FE891FF8357}" srcOrd="15" destOrd="0" presId="urn:microsoft.com/office/officeart/2005/8/layout/list1"/>
    <dgm:cxn modelId="{EAA19D0B-A940-44CB-8DA1-BE03564E9777}" type="presParOf" srcId="{713062D0-B6F5-4B0F-9829-1C42B28B3E37}" destId="{847E24D5-0FE3-4D1B-BE5E-E6F0BC9987D4}" srcOrd="16" destOrd="0" presId="urn:microsoft.com/office/officeart/2005/8/layout/list1"/>
    <dgm:cxn modelId="{2523AC30-5781-4F22-BED5-AF2424742AF6}" type="presParOf" srcId="{847E24D5-0FE3-4D1B-BE5E-E6F0BC9987D4}" destId="{D9E7E4FB-B037-40E7-843E-8B9BFED5BE27}" srcOrd="0" destOrd="0" presId="urn:microsoft.com/office/officeart/2005/8/layout/list1"/>
    <dgm:cxn modelId="{7E4F0C95-FAA4-44F8-9B78-C97E93D60F9C}" type="presParOf" srcId="{847E24D5-0FE3-4D1B-BE5E-E6F0BC9987D4}" destId="{0C8BBA37-4518-4AD5-871F-C3232A90CEE2}" srcOrd="1" destOrd="0" presId="urn:microsoft.com/office/officeart/2005/8/layout/list1"/>
    <dgm:cxn modelId="{BF296405-930E-4715-AECC-4A9670DDB0A9}" type="presParOf" srcId="{713062D0-B6F5-4B0F-9829-1C42B28B3E37}" destId="{7D336E4B-DC8C-4171-8D65-EB01D01D5CB0}" srcOrd="17" destOrd="0" presId="urn:microsoft.com/office/officeart/2005/8/layout/list1"/>
    <dgm:cxn modelId="{5A6B90A8-DC74-4995-B4BF-453B42B93801}" type="presParOf" srcId="{713062D0-B6F5-4B0F-9829-1C42B28B3E37}" destId="{606904FE-4F66-4A7F-9A36-490F8B6F550A}" srcOrd="18" destOrd="0" presId="urn:microsoft.com/office/officeart/2005/8/layout/list1"/>
    <dgm:cxn modelId="{44ED37EB-BCC9-402C-A69F-9FF2E607A74B}" type="presParOf" srcId="{713062D0-B6F5-4B0F-9829-1C42B28B3E37}" destId="{56A17509-07ED-473D-AC13-D7A7E99F87B9}" srcOrd="19" destOrd="0" presId="urn:microsoft.com/office/officeart/2005/8/layout/list1"/>
    <dgm:cxn modelId="{B9449852-D8E8-411D-9A6F-F290448375FC}" type="presParOf" srcId="{713062D0-B6F5-4B0F-9829-1C42B28B3E37}" destId="{67F00B48-E19C-4A42-9AC4-C9320A50D1F9}" srcOrd="20" destOrd="0" presId="urn:microsoft.com/office/officeart/2005/8/layout/list1"/>
    <dgm:cxn modelId="{4460B2C3-468E-473C-9EDE-91676D0EF4DE}" type="presParOf" srcId="{67F00B48-E19C-4A42-9AC4-C9320A50D1F9}" destId="{C775F324-B51E-4E2B-909F-43B670E3F4EE}" srcOrd="0" destOrd="0" presId="urn:microsoft.com/office/officeart/2005/8/layout/list1"/>
    <dgm:cxn modelId="{406592FE-23E7-40B8-824F-67FE26B5EB92}" type="presParOf" srcId="{67F00B48-E19C-4A42-9AC4-C9320A50D1F9}" destId="{9E4EF836-0808-4335-B7A7-229A74E6F363}" srcOrd="1" destOrd="0" presId="urn:microsoft.com/office/officeart/2005/8/layout/list1"/>
    <dgm:cxn modelId="{F92AB5AE-C233-4DB4-AE46-912784188D5B}" type="presParOf" srcId="{713062D0-B6F5-4B0F-9829-1C42B28B3E37}" destId="{2890C297-EF13-4FD4-A927-8C20D3A4B485}" srcOrd="21" destOrd="0" presId="urn:microsoft.com/office/officeart/2005/8/layout/list1"/>
    <dgm:cxn modelId="{ED96ABEB-3366-4A60-8475-05A786077D8F}" type="presParOf" srcId="{713062D0-B6F5-4B0F-9829-1C42B28B3E37}" destId="{C574EDC9-F1DA-4BFE-AF63-063257600AA2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AFE233-2BF2-4293-AC0C-D198ED9F24F8}">
      <dsp:nvSpPr>
        <dsp:cNvPr id="0" name=""/>
        <dsp:cNvSpPr/>
      </dsp:nvSpPr>
      <dsp:spPr>
        <a:xfrm>
          <a:off x="0" y="336227"/>
          <a:ext cx="967956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B77DB9-3229-4D3F-9117-30EEE6D4C104}">
      <dsp:nvSpPr>
        <dsp:cNvPr id="0" name=""/>
        <dsp:cNvSpPr/>
      </dsp:nvSpPr>
      <dsp:spPr>
        <a:xfrm>
          <a:off x="483978" y="41027"/>
          <a:ext cx="6775695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05" tIns="0" rIns="25610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Literature Review</a:t>
          </a:r>
        </a:p>
      </dsp:txBody>
      <dsp:txXfrm>
        <a:off x="512799" y="69848"/>
        <a:ext cx="6718053" cy="532758"/>
      </dsp:txXfrm>
    </dsp:sp>
    <dsp:sp modelId="{D1586126-0B53-40AC-8038-ECDBDC24C346}">
      <dsp:nvSpPr>
        <dsp:cNvPr id="0" name=""/>
        <dsp:cNvSpPr/>
      </dsp:nvSpPr>
      <dsp:spPr>
        <a:xfrm>
          <a:off x="0" y="1243427"/>
          <a:ext cx="967956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E2C554-FC5C-47BF-9473-5D99AA7AC2C2}">
      <dsp:nvSpPr>
        <dsp:cNvPr id="0" name=""/>
        <dsp:cNvSpPr/>
      </dsp:nvSpPr>
      <dsp:spPr>
        <a:xfrm>
          <a:off x="483978" y="948227"/>
          <a:ext cx="6775695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05" tIns="0" rIns="25610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Requirement Gathering</a:t>
          </a:r>
          <a:endParaRPr lang="en-US" sz="2000" kern="1200" dirty="0"/>
        </a:p>
      </dsp:txBody>
      <dsp:txXfrm>
        <a:off x="512799" y="977048"/>
        <a:ext cx="6718053" cy="532758"/>
      </dsp:txXfrm>
    </dsp:sp>
    <dsp:sp modelId="{C42F364C-54A6-4544-B68C-9A2827AE000D}">
      <dsp:nvSpPr>
        <dsp:cNvPr id="0" name=""/>
        <dsp:cNvSpPr/>
      </dsp:nvSpPr>
      <dsp:spPr>
        <a:xfrm>
          <a:off x="0" y="2150628"/>
          <a:ext cx="967956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72B62-60A8-42C3-A50A-B98EDB8CC489}">
      <dsp:nvSpPr>
        <dsp:cNvPr id="0" name=""/>
        <dsp:cNvSpPr/>
      </dsp:nvSpPr>
      <dsp:spPr>
        <a:xfrm>
          <a:off x="483978" y="1855428"/>
          <a:ext cx="6775695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05" tIns="0" rIns="25610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System Design</a:t>
          </a:r>
          <a:endParaRPr lang="en-US" sz="2000" kern="1200" dirty="0"/>
        </a:p>
      </dsp:txBody>
      <dsp:txXfrm>
        <a:off x="512799" y="1884249"/>
        <a:ext cx="6718053" cy="532758"/>
      </dsp:txXfrm>
    </dsp:sp>
    <dsp:sp modelId="{5E864969-A68D-41B1-9476-72D5AA3F46EB}">
      <dsp:nvSpPr>
        <dsp:cNvPr id="0" name=""/>
        <dsp:cNvSpPr/>
      </dsp:nvSpPr>
      <dsp:spPr>
        <a:xfrm>
          <a:off x="0" y="3057828"/>
          <a:ext cx="967956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79415B-D8F4-4069-8D18-34B98E61B2FB}">
      <dsp:nvSpPr>
        <dsp:cNvPr id="0" name=""/>
        <dsp:cNvSpPr/>
      </dsp:nvSpPr>
      <dsp:spPr>
        <a:xfrm>
          <a:off x="483978" y="2762628"/>
          <a:ext cx="6775695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05" tIns="0" rIns="25610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Algorithm Selection and Development</a:t>
          </a:r>
        </a:p>
      </dsp:txBody>
      <dsp:txXfrm>
        <a:off x="512799" y="2791449"/>
        <a:ext cx="6718053" cy="532758"/>
      </dsp:txXfrm>
    </dsp:sp>
    <dsp:sp modelId="{606904FE-4F66-4A7F-9A36-490F8B6F550A}">
      <dsp:nvSpPr>
        <dsp:cNvPr id="0" name=""/>
        <dsp:cNvSpPr/>
      </dsp:nvSpPr>
      <dsp:spPr>
        <a:xfrm>
          <a:off x="0" y="3965028"/>
          <a:ext cx="967956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BBA37-4518-4AD5-871F-C3232A90CEE2}">
      <dsp:nvSpPr>
        <dsp:cNvPr id="0" name=""/>
        <dsp:cNvSpPr/>
      </dsp:nvSpPr>
      <dsp:spPr>
        <a:xfrm>
          <a:off x="483978" y="3669828"/>
          <a:ext cx="6775695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05" tIns="0" rIns="25610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 Collection, pre processing and training</a:t>
          </a:r>
          <a:endParaRPr lang="en-US" sz="2000" kern="1200" dirty="0"/>
        </a:p>
      </dsp:txBody>
      <dsp:txXfrm>
        <a:off x="512799" y="3698649"/>
        <a:ext cx="6718053" cy="532758"/>
      </dsp:txXfrm>
    </dsp:sp>
    <dsp:sp modelId="{C574EDC9-F1DA-4BFE-AF63-063257600AA2}">
      <dsp:nvSpPr>
        <dsp:cNvPr id="0" name=""/>
        <dsp:cNvSpPr/>
      </dsp:nvSpPr>
      <dsp:spPr>
        <a:xfrm>
          <a:off x="0" y="4872228"/>
          <a:ext cx="9679565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4EF836-0808-4335-B7A7-229A74E6F363}">
      <dsp:nvSpPr>
        <dsp:cNvPr id="0" name=""/>
        <dsp:cNvSpPr/>
      </dsp:nvSpPr>
      <dsp:spPr>
        <a:xfrm>
          <a:off x="483978" y="4577028"/>
          <a:ext cx="6775695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05" tIns="0" rIns="25610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System Implementation</a:t>
          </a:r>
          <a:endParaRPr lang="en-US" sz="2000" kern="1200" dirty="0"/>
        </a:p>
      </dsp:txBody>
      <dsp:txXfrm>
        <a:off x="512799" y="4605849"/>
        <a:ext cx="6718053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Outline some</a:t>
            </a:r>
            <a:r>
              <a:rPr lang="en-US" baseline="0" dirty="0" smtClean="0"/>
              <a:t> of the traffic violation types like speeding , </a:t>
            </a:r>
            <a:r>
              <a:rPr lang="en-US" baseline="0" dirty="0" err="1" smtClean="0"/>
              <a:t>redlight</a:t>
            </a:r>
            <a:r>
              <a:rPr lang="en-US" baseline="0" dirty="0" smtClean="0"/>
              <a:t> violations 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02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14114" y="6272473"/>
            <a:ext cx="10960596" cy="0"/>
          </a:xfrm>
          <a:prstGeom prst="line">
            <a:avLst/>
          </a:prstGeom>
          <a:ln>
            <a:solidFill>
              <a:schemeClr val="bg1">
                <a:lumMod val="8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14114" y="6272473"/>
            <a:ext cx="109605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976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ctr">
              <a:defRPr sz="27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 algn="ctr">
              <a:defRPr sz="4300"/>
            </a:lvl1pPr>
            <a:lvl2pPr algn="ctr">
              <a:defRPr sz="3700"/>
            </a:lvl2pPr>
            <a:lvl3pPr algn="ctr">
              <a:defRPr sz="3200"/>
            </a:lvl3pPr>
            <a:lvl4pPr algn="ctr">
              <a:defRPr sz="2700"/>
            </a:lvl4pPr>
            <a:lvl5pPr algn="ctr"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14114" y="6272473"/>
            <a:ext cx="1096059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14114" y="6272473"/>
            <a:ext cx="10960596" cy="0"/>
          </a:xfrm>
          <a:prstGeom prst="line">
            <a:avLst/>
          </a:prstGeom>
          <a:ln>
            <a:solidFill>
              <a:schemeClr val="bg1">
                <a:lumMod val="8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95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4" r:id="rId8"/>
    <p:sldLayoutId id="2147483662" r:id="rId9"/>
    <p:sldLayoutId id="2147483655" r:id="rId10"/>
    <p:sldLayoutId id="2147483663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ctr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1218987" rtl="0" eaLnBrk="1" latinLnBrk="0" hangingPunct="1">
        <a:spcBef>
          <a:spcPct val="20000"/>
        </a:spcBef>
        <a:buFontTx/>
        <a:buNone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609494" indent="0" algn="ctr" defTabSz="1218987" rtl="0" eaLnBrk="1" latinLnBrk="0" hangingPunct="1">
        <a:spcBef>
          <a:spcPct val="20000"/>
        </a:spcBef>
        <a:buFontTx/>
        <a:buNone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218986" indent="0" algn="ctr" defTabSz="1218987" rtl="0" eaLnBrk="1" latinLnBrk="0" hangingPunct="1">
        <a:spcBef>
          <a:spcPct val="20000"/>
        </a:spcBef>
        <a:buFontTx/>
        <a:buNone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1828480" indent="0" algn="ctr" defTabSz="1218987" rtl="0" eaLnBrk="1" latinLnBrk="0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437973" indent="0" algn="ctr" defTabSz="1218987" rtl="0" eaLnBrk="1" latinLnBrk="0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998068" y="3429000"/>
            <a:ext cx="6597940" cy="720080"/>
          </a:xfrm>
          <a:prstGeom prst="roundRect">
            <a:avLst>
              <a:gd name="adj" fmla="val 694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AI Based</a:t>
            </a:r>
            <a:endParaRPr lang="en-IN" sz="4000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2867" y="4309758"/>
            <a:ext cx="1049992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28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TRAFFIC VIOLATION DETECTION AND REPORTING SYSTEM</a:t>
            </a:r>
            <a:endParaRPr lang="en-IN" sz="28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927" y="81972"/>
            <a:ext cx="3123809" cy="30095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16418" y="4869160"/>
            <a:ext cx="6092825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1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EYUEL GASHAYE    -  BDU1201637</a:t>
            </a:r>
            <a:endParaRPr lang="en-US" sz="14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1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FIRAOL TOLESSA    -  BDU1201719</a:t>
            </a:r>
            <a:endParaRPr lang="en-US" sz="14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1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NATNAEL ADAMU  - BDU1202627</a:t>
            </a:r>
            <a:endParaRPr lang="en-US" sz="14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sz="1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NATNAEL BIRHANU - BDU1202631</a:t>
            </a:r>
            <a:endParaRPr lang="en-US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64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Requirement Specification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263694" y="1412776"/>
          <a:ext cx="9661436" cy="4480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31850">
                  <a:extLst>
                    <a:ext uri="{9D8B030D-6E8A-4147-A177-3AD203B41FA5}">
                      <a16:colId xmlns:a16="http://schemas.microsoft.com/office/drawing/2014/main" val="192887356"/>
                    </a:ext>
                  </a:extLst>
                </a:gridCol>
                <a:gridCol w="4829586">
                  <a:extLst>
                    <a:ext uri="{9D8B030D-6E8A-4147-A177-3AD203B41FA5}">
                      <a16:colId xmlns:a16="http://schemas.microsoft.com/office/drawing/2014/main" val="2468173780"/>
                    </a:ext>
                  </a:extLst>
                </a:gridCol>
              </a:tblGrid>
              <a:tr h="6274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>
                          <a:effectLst/>
                        </a:rPr>
                        <a:t>Functional Requirements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800" dirty="0" smtClean="0">
                          <a:solidFill>
                            <a:schemeClr val="tx1"/>
                          </a:solidFill>
                          <a:effectLst/>
                        </a:rPr>
                        <a:t>Non-Functional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effectLst/>
                        </a:rPr>
                        <a:t>Requirements</a:t>
                      </a:r>
                      <a:endParaRPr lang="en-US" sz="2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4291254"/>
                  </a:ext>
                </a:extLst>
              </a:tr>
              <a:tr h="6274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266700" algn="l"/>
                        </a:tabLst>
                      </a:pPr>
                      <a:r>
                        <a:rPr lang="en-US" sz="2800" dirty="0">
                          <a:effectLst/>
                        </a:rPr>
                        <a:t>Plate Detection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266700" algn="l"/>
                        </a:tabLst>
                      </a:pPr>
                      <a:r>
                        <a:rPr lang="en-US" sz="2800" b="1" dirty="0">
                          <a:effectLst/>
                        </a:rPr>
                        <a:t>Accuracy  </a:t>
                      </a:r>
                      <a:endParaRPr lang="en-US" sz="2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3654206"/>
                  </a:ext>
                </a:extLst>
              </a:tr>
              <a:tr h="6274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266700" algn="l"/>
                        </a:tabLst>
                      </a:pPr>
                      <a:r>
                        <a:rPr lang="en-US" sz="2800">
                          <a:effectLst/>
                        </a:rPr>
                        <a:t>License Plate Recognition 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266700" algn="l"/>
                        </a:tabLst>
                      </a:pPr>
                      <a:r>
                        <a:rPr lang="en-US" sz="2800" b="1" dirty="0">
                          <a:effectLst/>
                        </a:rPr>
                        <a:t>Security</a:t>
                      </a:r>
                      <a:endParaRPr lang="en-US" sz="2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2644430"/>
                  </a:ext>
                </a:extLst>
              </a:tr>
              <a:tr h="6274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266700" algn="l"/>
                        </a:tabLst>
                      </a:pPr>
                      <a:r>
                        <a:rPr lang="en-US" sz="2800" dirty="0">
                          <a:effectLst/>
                        </a:rPr>
                        <a:t>Violation Detection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266700" algn="l"/>
                        </a:tabLst>
                      </a:pPr>
                      <a:r>
                        <a:rPr lang="en-US" sz="2800" b="1" dirty="0">
                          <a:effectLst/>
                        </a:rPr>
                        <a:t>User Friendly Interface</a:t>
                      </a:r>
                      <a:endParaRPr lang="en-US" sz="2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1944971"/>
                  </a:ext>
                </a:extLst>
              </a:tr>
              <a:tr h="6274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266700" algn="l"/>
                        </a:tabLst>
                      </a:pPr>
                      <a:r>
                        <a:rPr lang="en-US" sz="2800" dirty="0">
                          <a:effectLst/>
                        </a:rPr>
                        <a:t>Violation Reporting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266700" algn="l"/>
                        </a:tabLs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7015447"/>
                  </a:ext>
                </a:extLst>
              </a:tr>
              <a:tr h="6274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266700" algn="l"/>
                        </a:tabLst>
                      </a:pPr>
                      <a:r>
                        <a:rPr lang="en-US" sz="2800">
                          <a:effectLst/>
                        </a:rPr>
                        <a:t>Flagged  Plate Detection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3886156"/>
                  </a:ext>
                </a:extLst>
              </a:tr>
              <a:tr h="6274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tabLst>
                          <a:tab pos="266700" algn="l"/>
                        </a:tabLst>
                      </a:pPr>
                      <a:r>
                        <a:rPr lang="en-US" sz="2800" dirty="0">
                          <a:effectLst/>
                        </a:rPr>
                        <a:t>Real-time Alerting </a:t>
                      </a:r>
                      <a:endParaRPr lang="en-US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7696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26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System Component and Operation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29916" y="1124744"/>
            <a:ext cx="547260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System components are</a:t>
            </a:r>
          </a:p>
          <a:p>
            <a:r>
              <a:rPr lang="en-US" sz="2800" dirty="0" smtClean="0"/>
              <a:t>1.Processing </a:t>
            </a:r>
            <a:r>
              <a:rPr lang="en-US" sz="2800" dirty="0"/>
              <a:t>unit</a:t>
            </a:r>
          </a:p>
          <a:p>
            <a:r>
              <a:rPr lang="en-US" sz="2800" dirty="0"/>
              <a:t>2.Central Server and</a:t>
            </a:r>
          </a:p>
          <a:p>
            <a:r>
              <a:rPr lang="en-US" sz="2800" dirty="0"/>
              <a:t>3.Inter Connection communication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643596" y="3240091"/>
            <a:ext cx="1565995" cy="28260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Central Server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935475" y="4254389"/>
            <a:ext cx="1230641" cy="899799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Traffic </a:t>
            </a:r>
            <a:r>
              <a:rPr lang="en-US" sz="1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Personnel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22707" y="3101468"/>
            <a:ext cx="1625698" cy="2785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Processing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</a:t>
            </a:r>
            <a:endParaRPr lang="en-US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648403" y="3101468"/>
            <a:ext cx="1994467" cy="142794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Violation </a:t>
            </a:r>
            <a:r>
              <a:rPr lang="en-US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ight Arrow 9"/>
          <p:cNvSpPr/>
          <p:nvPr/>
        </p:nvSpPr>
        <p:spPr>
          <a:xfrm flipH="1">
            <a:off x="3648401" y="4596723"/>
            <a:ext cx="1994469" cy="12907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flagged</a:t>
            </a:r>
            <a:r>
              <a:rPr lang="en-US" sz="1600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7190824" y="3977787"/>
            <a:ext cx="1639170" cy="1424809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Alerting </a:t>
            </a:r>
            <a:r>
              <a:rPr lang="en-US" sz="16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data</a:t>
            </a:r>
            <a:endParaRPr lang="en-U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72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Contd.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39" y="1168287"/>
            <a:ext cx="11209419" cy="495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1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0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WHY YOLO ?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09836" y="1628800"/>
            <a:ext cx="4104456" cy="3836806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Real-time</a:t>
            </a:r>
            <a:endParaRPr lang="en-IN" sz="2800" b="1" dirty="0"/>
          </a:p>
        </p:txBody>
      </p:sp>
      <p:sp>
        <p:nvSpPr>
          <p:cNvPr id="7" name="Oval 6"/>
          <p:cNvSpPr/>
          <p:nvPr/>
        </p:nvSpPr>
        <p:spPr>
          <a:xfrm>
            <a:off x="4042184" y="1651127"/>
            <a:ext cx="4104456" cy="3836806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Faster Response</a:t>
            </a:r>
            <a:endParaRPr lang="en-IN" sz="2800" b="1" dirty="0"/>
          </a:p>
        </p:txBody>
      </p:sp>
      <p:sp>
        <p:nvSpPr>
          <p:cNvPr id="8" name="Oval 7"/>
          <p:cNvSpPr/>
          <p:nvPr/>
        </p:nvSpPr>
        <p:spPr>
          <a:xfrm>
            <a:off x="7318548" y="1628800"/>
            <a:ext cx="4104456" cy="3836806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/>
              <a:t>Simpler to implement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97237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1804" y="412669"/>
            <a:ext cx="10969943" cy="711081"/>
          </a:xfrm>
        </p:spPr>
        <p:txBody>
          <a:bodyPr/>
          <a:lstStyle/>
          <a:p>
            <a:pPr algn="l"/>
            <a:r>
              <a:rPr lang="en-US" dirty="0" smtClean="0"/>
              <a:t>Training of YOLO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053602" y="1895600"/>
            <a:ext cx="2800686" cy="1531329"/>
            <a:chOff x="72008" y="866590"/>
            <a:chExt cx="2800686" cy="1531329"/>
          </a:xfrm>
        </p:grpSpPr>
        <p:sp>
          <p:nvSpPr>
            <p:cNvPr id="6" name="Chevron 5"/>
            <p:cNvSpPr/>
            <p:nvPr/>
          </p:nvSpPr>
          <p:spPr>
            <a:xfrm>
              <a:off x="72008" y="866590"/>
              <a:ext cx="2800686" cy="1531329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Chevron 4"/>
            <p:cNvSpPr txBox="1"/>
            <p:nvPr/>
          </p:nvSpPr>
          <p:spPr>
            <a:xfrm>
              <a:off x="837673" y="866590"/>
              <a:ext cx="1269357" cy="15313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6007" tIns="18669" rIns="18669" bIns="18669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b="1" kern="1200" dirty="0" smtClean="0"/>
                <a:t>Data Set Collection</a:t>
              </a:r>
              <a:endParaRPr lang="en-US" sz="1600" kern="12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950396" y="1844824"/>
            <a:ext cx="2898993" cy="1583406"/>
            <a:chOff x="4745674" y="1594835"/>
            <a:chExt cx="4501843" cy="2458870"/>
          </a:xfrm>
        </p:grpSpPr>
        <p:sp>
          <p:nvSpPr>
            <p:cNvPr id="9" name="Chevron 8"/>
            <p:cNvSpPr/>
            <p:nvPr/>
          </p:nvSpPr>
          <p:spPr>
            <a:xfrm>
              <a:off x="4745674" y="1594835"/>
              <a:ext cx="4501843" cy="2458870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Chevron 4"/>
            <p:cNvSpPr txBox="1"/>
            <p:nvPr/>
          </p:nvSpPr>
          <p:spPr>
            <a:xfrm>
              <a:off x="5975109" y="1594835"/>
              <a:ext cx="2042973" cy="24588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28004" rIns="28004" bIns="28004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/>
                <a:t>Annotation Process</a:t>
              </a:r>
              <a:endParaRPr lang="en-US" sz="1800" kern="1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316413" y="1844824"/>
            <a:ext cx="2840978" cy="1582105"/>
            <a:chOff x="4392476" y="3307220"/>
            <a:chExt cx="2840978" cy="1799494"/>
          </a:xfrm>
        </p:grpSpPr>
        <p:sp>
          <p:nvSpPr>
            <p:cNvPr id="15" name="Chevron 14"/>
            <p:cNvSpPr/>
            <p:nvPr/>
          </p:nvSpPr>
          <p:spPr>
            <a:xfrm>
              <a:off x="4392476" y="3307220"/>
              <a:ext cx="2840978" cy="1799494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Chevron 4"/>
            <p:cNvSpPr txBox="1"/>
            <p:nvPr/>
          </p:nvSpPr>
          <p:spPr>
            <a:xfrm>
              <a:off x="5292223" y="3307220"/>
              <a:ext cx="1041484" cy="17994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28004" rIns="28004" bIns="28004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/>
                <a:t>Training Process</a:t>
              </a:r>
              <a:endParaRPr lang="en-US" sz="1800" kern="12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37523" y="3536274"/>
            <a:ext cx="1008112" cy="2074394"/>
            <a:chOff x="1847704" y="4079875"/>
            <a:chExt cx="1008112" cy="2074394"/>
          </a:xfrm>
        </p:grpSpPr>
        <p:sp>
          <p:nvSpPr>
            <p:cNvPr id="17" name="Rounded Rectangle 16"/>
            <p:cNvSpPr/>
            <p:nvPr/>
          </p:nvSpPr>
          <p:spPr>
            <a:xfrm>
              <a:off x="1883708" y="4813640"/>
              <a:ext cx="936104" cy="57606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 err="1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Kaggle</a:t>
              </a:r>
              <a:endPara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889989" y="4079875"/>
              <a:ext cx="936104" cy="57606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Google</a:t>
              </a:r>
              <a:endPara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847704" y="5578205"/>
              <a:ext cx="1008112" cy="57606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 err="1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Roboflow</a:t>
              </a:r>
              <a:endPara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584379" y="1861246"/>
            <a:ext cx="2866545" cy="1565683"/>
            <a:chOff x="4745674" y="1594835"/>
            <a:chExt cx="4501843" cy="2458870"/>
          </a:xfrm>
        </p:grpSpPr>
        <p:sp>
          <p:nvSpPr>
            <p:cNvPr id="22" name="Chevron 21"/>
            <p:cNvSpPr/>
            <p:nvPr/>
          </p:nvSpPr>
          <p:spPr>
            <a:xfrm>
              <a:off x="4745674" y="1594835"/>
              <a:ext cx="4501843" cy="2458870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Chevron 4"/>
            <p:cNvSpPr txBox="1"/>
            <p:nvPr/>
          </p:nvSpPr>
          <p:spPr>
            <a:xfrm>
              <a:off x="5975109" y="1594835"/>
              <a:ext cx="2316659" cy="24588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4011" tIns="28004" rIns="28004" bIns="28004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/>
                <a:t>Preprocessing</a:t>
              </a:r>
              <a:endParaRPr lang="en-US" sz="1800" kern="1200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962400" y="3576873"/>
            <a:ext cx="1589063" cy="1320948"/>
            <a:chOff x="4046143" y="3576873"/>
            <a:chExt cx="1505320" cy="1285652"/>
          </a:xfrm>
        </p:grpSpPr>
        <p:sp>
          <p:nvSpPr>
            <p:cNvPr id="25" name="Rounded Rectangle 24"/>
            <p:cNvSpPr/>
            <p:nvPr/>
          </p:nvSpPr>
          <p:spPr>
            <a:xfrm>
              <a:off x="4046143" y="4286461"/>
              <a:ext cx="1505320" cy="57606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Filtration</a:t>
              </a:r>
              <a:endPara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046143" y="3576873"/>
              <a:ext cx="1505320" cy="55964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6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Augmentation</a:t>
              </a:r>
              <a:endPara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8668580" y="3612300"/>
            <a:ext cx="1589063" cy="57500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Google </a:t>
            </a:r>
            <a:r>
              <a:rPr lang="en-US" sz="16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collab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485412" y="3695032"/>
            <a:ext cx="1589063" cy="57500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RoboFlow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95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Annotation procedure </a:t>
            </a:r>
            <a:endParaRPr lang="en-US" dirty="0"/>
          </a:p>
        </p:txBody>
      </p:sp>
      <p:pic>
        <p:nvPicPr>
          <p:cNvPr id="3" name="Picture 2" descr="Anotation"/>
          <p:cNvPicPr/>
          <p:nvPr/>
        </p:nvPicPr>
        <p:blipFill>
          <a:blip r:embed="rId2"/>
          <a:stretch>
            <a:fillRect/>
          </a:stretch>
        </p:blipFill>
        <p:spPr>
          <a:xfrm>
            <a:off x="502289" y="1052736"/>
            <a:ext cx="11077095" cy="543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4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License Plate Detection and Recognition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670978" y="954358"/>
            <a:ext cx="2993192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 Preprocessing </a:t>
            </a:r>
            <a:endParaRPr lang="en-US" b="1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D:\Final year project\Speed-detection-of-vehicles-main\doc\vehiclecropped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60" y="1696740"/>
            <a:ext cx="3449955" cy="3061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D:\Final year project\Speed-detection-of-vehicles-main\doc\platecropped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088" y="1725484"/>
            <a:ext cx="1400175" cy="267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D:\Final year project\Speed-detection-of-vehicles-main\doc\gray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073" y="2420196"/>
            <a:ext cx="1595120" cy="304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D:\Final year project\Speed-detection-of-vehicles-main\doc\resized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538" y="3267253"/>
            <a:ext cx="2743200" cy="516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D:\Final year project\Speed-detection-of-vehicles-main\doc\morph_dil.jpg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031" y="4198365"/>
            <a:ext cx="3204210" cy="60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D:\Final year project\Speed-detection-of-vehicles-main\doc\median.jp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662" y="5215837"/>
            <a:ext cx="686531" cy="105431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1"/>
          <p:cNvSpPr/>
          <p:nvPr/>
        </p:nvSpPr>
        <p:spPr>
          <a:xfrm>
            <a:off x="1435320" y="4797815"/>
            <a:ext cx="2974404" cy="671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923925" algn="l"/>
                <a:tab pos="2409825" algn="l"/>
                <a:tab pos="4610100" algn="l"/>
              </a:tabLst>
            </a:pP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Cropping Vehicle and license plate ROI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5" name="Elbow Connector 14"/>
          <p:cNvCxnSpPr>
            <a:stCxn id="4" idx="3"/>
            <a:endCxn id="5" idx="1"/>
          </p:cNvCxnSpPr>
          <p:nvPr/>
        </p:nvCxnSpPr>
        <p:spPr>
          <a:xfrm flipV="1">
            <a:off x="4575815" y="1859152"/>
            <a:ext cx="1811273" cy="1368573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2"/>
            <a:endCxn id="6" idx="0"/>
          </p:cNvCxnSpPr>
          <p:nvPr/>
        </p:nvCxnSpPr>
        <p:spPr>
          <a:xfrm rot="16200000" flipH="1">
            <a:off x="6932216" y="2147778"/>
            <a:ext cx="427377" cy="117457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6" idx="2"/>
            <a:endCxn id="7" idx="0"/>
          </p:cNvCxnSpPr>
          <p:nvPr/>
        </p:nvCxnSpPr>
        <p:spPr>
          <a:xfrm rot="16200000" flipH="1">
            <a:off x="7048439" y="2880554"/>
            <a:ext cx="542892" cy="230505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7" idx="2"/>
            <a:endCxn id="8" idx="0"/>
          </p:cNvCxnSpPr>
          <p:nvPr/>
        </p:nvCxnSpPr>
        <p:spPr>
          <a:xfrm rot="16200000" flipH="1">
            <a:off x="7337526" y="3881755"/>
            <a:ext cx="414222" cy="218998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051362" y="1783957"/>
            <a:ext cx="2974404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923925" algn="l"/>
                <a:tab pos="2409825" algn="l"/>
                <a:tab pos="4610100" algn="l"/>
              </a:tabLst>
            </a:pP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Cropping and gray scaling License plate ROI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9121934" y="3591386"/>
            <a:ext cx="2974404" cy="671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923925" algn="l"/>
                <a:tab pos="2409825" algn="l"/>
                <a:tab pos="4610100" algn="l"/>
              </a:tabLst>
            </a:pP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Resizing and Threshold filtering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1" name="Elbow Connector 50"/>
          <p:cNvCxnSpPr>
            <a:stCxn id="8" idx="2"/>
            <a:endCxn id="10" idx="0"/>
          </p:cNvCxnSpPr>
          <p:nvPr/>
        </p:nvCxnSpPr>
        <p:spPr>
          <a:xfrm rot="16200000" flipH="1">
            <a:off x="7449421" y="5006330"/>
            <a:ext cx="414222" cy="479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8398668" y="5239090"/>
            <a:ext cx="2974404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923925" algn="l"/>
                <a:tab pos="2409825" algn="l"/>
                <a:tab pos="4610100" algn="l"/>
              </a:tabLst>
            </a:pP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Character segmentation and bitwise filter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3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8" grpId="0"/>
      <p:bldP spid="49" grpId="0"/>
      <p:bldP spid="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Traffic violation detection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51"/>
          <a:stretch/>
        </p:blipFill>
        <p:spPr>
          <a:xfrm>
            <a:off x="1043769" y="1124744"/>
            <a:ext cx="10101285" cy="503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2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Line Editor utility software component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916" y="836712"/>
            <a:ext cx="3456384" cy="57967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524" y="911216"/>
            <a:ext cx="3619888" cy="5647696"/>
          </a:xfrm>
          <a:prstGeom prst="rect">
            <a:avLst/>
          </a:prstGeom>
        </p:spPr>
      </p:pic>
      <p:cxnSp>
        <p:nvCxnSpPr>
          <p:cNvPr id="6" name="Straight Arrow Connector 5"/>
          <p:cNvCxnSpPr>
            <a:stCxn id="3" idx="3"/>
            <a:endCxn id="4" idx="1"/>
          </p:cNvCxnSpPr>
          <p:nvPr/>
        </p:nvCxnSpPr>
        <p:spPr>
          <a:xfrm>
            <a:off x="5086300" y="3735064"/>
            <a:ext cx="201622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196740" y="3284984"/>
            <a:ext cx="1699504" cy="8908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Config.json</a:t>
            </a:r>
            <a:endParaRPr lang="en-US" b="1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Bef>
                <a:spcPts val="200"/>
              </a:spcBef>
            </a:pP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endParaRPr lang="en-US" b="1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36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76298"/>
            <a:ext cx="10969943" cy="711081"/>
          </a:xfrm>
        </p:spPr>
        <p:txBody>
          <a:bodyPr/>
          <a:lstStyle/>
          <a:p>
            <a:r>
              <a:rPr lang="en-US" dirty="0" smtClean="0">
                <a:latin typeface="Open Sans"/>
              </a:rPr>
              <a:t>Outline</a:t>
            </a:r>
            <a:endParaRPr lang="en-IN" dirty="0">
              <a:latin typeface="Open Sans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351063" y="1203445"/>
            <a:ext cx="3486698" cy="2128230"/>
            <a:chOff x="4351063" y="1203445"/>
            <a:chExt cx="3486698" cy="2128230"/>
          </a:xfrm>
        </p:grpSpPr>
        <p:sp>
          <p:nvSpPr>
            <p:cNvPr id="43" name="Rectangle 42"/>
            <p:cNvSpPr/>
            <p:nvPr/>
          </p:nvSpPr>
          <p:spPr>
            <a:xfrm>
              <a:off x="4351063" y="1638489"/>
              <a:ext cx="3486698" cy="1693186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Open Sans"/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5663091" y="1203445"/>
              <a:ext cx="862642" cy="862642"/>
            </a:xfrm>
            <a:prstGeom prst="ellipse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Open Sans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641354" y="2338680"/>
              <a:ext cx="28803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Open Sans"/>
                </a:rPr>
                <a:t>PROBLEM STATEMENT</a:t>
              </a:r>
              <a:endParaRPr lang="en-US" sz="1600" b="1" dirty="0">
                <a:latin typeface="Open Sans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5889237" y="1475345"/>
              <a:ext cx="410350" cy="435881"/>
              <a:chOff x="10209213" y="2474913"/>
              <a:chExt cx="4899025" cy="5203826"/>
            </a:xfrm>
            <a:solidFill>
              <a:schemeClr val="bg1"/>
            </a:solidFill>
          </p:grpSpPr>
          <p:sp>
            <p:nvSpPr>
              <p:cNvPr id="32" name="Freeform 12"/>
              <p:cNvSpPr>
                <a:spLocks noEditPoints="1"/>
              </p:cNvSpPr>
              <p:nvPr/>
            </p:nvSpPr>
            <p:spPr bwMode="auto">
              <a:xfrm>
                <a:off x="11174413" y="2474913"/>
                <a:ext cx="2970213" cy="4187825"/>
              </a:xfrm>
              <a:custGeom>
                <a:avLst/>
                <a:gdLst>
                  <a:gd name="T0" fmla="*/ 1096 w 3742"/>
                  <a:gd name="T1" fmla="*/ 1736 h 5276"/>
                  <a:gd name="T2" fmla="*/ 859 w 3742"/>
                  <a:gd name="T3" fmla="*/ 2229 h 5276"/>
                  <a:gd name="T4" fmla="*/ 592 w 3742"/>
                  <a:gd name="T5" fmla="*/ 2641 h 5276"/>
                  <a:gd name="T6" fmla="*/ 444 w 3742"/>
                  <a:gd name="T7" fmla="*/ 2976 h 5276"/>
                  <a:gd name="T8" fmla="*/ 382 w 3742"/>
                  <a:gd name="T9" fmla="*/ 3337 h 5276"/>
                  <a:gd name="T10" fmla="*/ 414 w 3742"/>
                  <a:gd name="T11" fmla="*/ 3720 h 5276"/>
                  <a:gd name="T12" fmla="*/ 540 w 3742"/>
                  <a:gd name="T13" fmla="*/ 4076 h 5276"/>
                  <a:gd name="T14" fmla="*/ 747 w 3742"/>
                  <a:gd name="T15" fmla="*/ 4383 h 5276"/>
                  <a:gd name="T16" fmla="*/ 1024 w 3742"/>
                  <a:gd name="T17" fmla="*/ 4629 h 5276"/>
                  <a:gd name="T18" fmla="*/ 1355 w 3742"/>
                  <a:gd name="T19" fmla="*/ 4800 h 5276"/>
                  <a:gd name="T20" fmla="*/ 1727 w 3742"/>
                  <a:gd name="T21" fmla="*/ 4886 h 5276"/>
                  <a:gd name="T22" fmla="*/ 1989 w 3742"/>
                  <a:gd name="T23" fmla="*/ 4888 h 5276"/>
                  <a:gd name="T24" fmla="*/ 2329 w 3742"/>
                  <a:gd name="T25" fmla="*/ 4820 h 5276"/>
                  <a:gd name="T26" fmla="*/ 2642 w 3742"/>
                  <a:gd name="T27" fmla="*/ 4676 h 5276"/>
                  <a:gd name="T28" fmla="*/ 2917 w 3742"/>
                  <a:gd name="T29" fmla="*/ 4459 h 5276"/>
                  <a:gd name="T30" fmla="*/ 3138 w 3742"/>
                  <a:gd name="T31" fmla="*/ 4182 h 5276"/>
                  <a:gd name="T32" fmla="*/ 3284 w 3742"/>
                  <a:gd name="T33" fmla="*/ 3867 h 5276"/>
                  <a:gd name="T34" fmla="*/ 3354 w 3742"/>
                  <a:gd name="T35" fmla="*/ 3522 h 5276"/>
                  <a:gd name="T36" fmla="*/ 3340 w 3742"/>
                  <a:gd name="T37" fmla="*/ 3171 h 5276"/>
                  <a:gd name="T38" fmla="*/ 3246 w 3742"/>
                  <a:gd name="T39" fmla="*/ 2838 h 5276"/>
                  <a:gd name="T40" fmla="*/ 3077 w 3742"/>
                  <a:gd name="T41" fmla="*/ 2534 h 5276"/>
                  <a:gd name="T42" fmla="*/ 2792 w 3742"/>
                  <a:gd name="T43" fmla="*/ 2067 h 5276"/>
                  <a:gd name="T44" fmla="*/ 2580 w 3742"/>
                  <a:gd name="T45" fmla="*/ 1565 h 5276"/>
                  <a:gd name="T46" fmla="*/ 1024 w 3742"/>
                  <a:gd name="T47" fmla="*/ 385 h 5276"/>
                  <a:gd name="T48" fmla="*/ 2714 w 3742"/>
                  <a:gd name="T49" fmla="*/ 385 h 5276"/>
                  <a:gd name="T50" fmla="*/ 3099 w 3742"/>
                  <a:gd name="T51" fmla="*/ 0 h 5276"/>
                  <a:gd name="T52" fmla="*/ 2983 w 3742"/>
                  <a:gd name="T53" fmla="*/ 1553 h 5276"/>
                  <a:gd name="T54" fmla="*/ 3202 w 3742"/>
                  <a:gd name="T55" fmla="*/ 2019 h 5276"/>
                  <a:gd name="T56" fmla="*/ 3469 w 3742"/>
                  <a:gd name="T57" fmla="*/ 2432 h 5276"/>
                  <a:gd name="T58" fmla="*/ 3653 w 3742"/>
                  <a:gd name="T59" fmla="*/ 2829 h 5276"/>
                  <a:gd name="T60" fmla="*/ 3736 w 3742"/>
                  <a:gd name="T61" fmla="*/ 3255 h 5276"/>
                  <a:gd name="T62" fmla="*/ 3722 w 3742"/>
                  <a:gd name="T63" fmla="*/ 3674 h 5276"/>
                  <a:gd name="T64" fmla="*/ 3623 w 3742"/>
                  <a:gd name="T65" fmla="*/ 4062 h 5276"/>
                  <a:gd name="T66" fmla="*/ 3443 w 3742"/>
                  <a:gd name="T67" fmla="*/ 4417 h 5276"/>
                  <a:gd name="T68" fmla="*/ 3188 w 3742"/>
                  <a:gd name="T69" fmla="*/ 4732 h 5276"/>
                  <a:gd name="T70" fmla="*/ 2875 w 3742"/>
                  <a:gd name="T71" fmla="*/ 4983 h 5276"/>
                  <a:gd name="T72" fmla="*/ 2523 w 3742"/>
                  <a:gd name="T73" fmla="*/ 5159 h 5276"/>
                  <a:gd name="T74" fmla="*/ 2138 w 3742"/>
                  <a:gd name="T75" fmla="*/ 5256 h 5276"/>
                  <a:gd name="T76" fmla="*/ 1857 w 3742"/>
                  <a:gd name="T77" fmla="*/ 5276 h 5276"/>
                  <a:gd name="T78" fmla="*/ 1431 w 3742"/>
                  <a:gd name="T79" fmla="*/ 5225 h 5276"/>
                  <a:gd name="T80" fmla="*/ 1032 w 3742"/>
                  <a:gd name="T81" fmla="*/ 5077 h 5276"/>
                  <a:gd name="T82" fmla="*/ 675 w 3742"/>
                  <a:gd name="T83" fmla="*/ 4844 h 5276"/>
                  <a:gd name="T84" fmla="*/ 376 w 3742"/>
                  <a:gd name="T85" fmla="*/ 4531 h 5276"/>
                  <a:gd name="T86" fmla="*/ 159 w 3742"/>
                  <a:gd name="T87" fmla="*/ 4164 h 5276"/>
                  <a:gd name="T88" fmla="*/ 32 w 3742"/>
                  <a:gd name="T89" fmla="*/ 3759 h 5276"/>
                  <a:gd name="T90" fmla="*/ 0 w 3742"/>
                  <a:gd name="T91" fmla="*/ 3335 h 5276"/>
                  <a:gd name="T92" fmla="*/ 57 w 3742"/>
                  <a:gd name="T93" fmla="*/ 2930 h 5276"/>
                  <a:gd name="T94" fmla="*/ 203 w 3742"/>
                  <a:gd name="T95" fmla="*/ 2549 h 5276"/>
                  <a:gd name="T96" fmla="*/ 446 w 3742"/>
                  <a:gd name="T97" fmla="*/ 2169 h 5276"/>
                  <a:gd name="T98" fmla="*/ 689 w 3742"/>
                  <a:gd name="T99" fmla="*/ 1712 h 5276"/>
                  <a:gd name="T100" fmla="*/ 641 w 3742"/>
                  <a:gd name="T101" fmla="*/ 1391 h 5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742" h="5276">
                    <a:moveTo>
                      <a:pt x="1211" y="1391"/>
                    </a:moveTo>
                    <a:lnTo>
                      <a:pt x="1158" y="1565"/>
                    </a:lnTo>
                    <a:lnTo>
                      <a:pt x="1096" y="1736"/>
                    </a:lnTo>
                    <a:lnTo>
                      <a:pt x="1026" y="1904"/>
                    </a:lnTo>
                    <a:lnTo>
                      <a:pt x="946" y="2067"/>
                    </a:lnTo>
                    <a:lnTo>
                      <a:pt x="859" y="2229"/>
                    </a:lnTo>
                    <a:lnTo>
                      <a:pt x="763" y="2384"/>
                    </a:lnTo>
                    <a:lnTo>
                      <a:pt x="659" y="2537"/>
                    </a:lnTo>
                    <a:lnTo>
                      <a:pt x="592" y="2641"/>
                    </a:lnTo>
                    <a:lnTo>
                      <a:pt x="532" y="2749"/>
                    </a:lnTo>
                    <a:lnTo>
                      <a:pt x="484" y="2860"/>
                    </a:lnTo>
                    <a:lnTo>
                      <a:pt x="444" y="2976"/>
                    </a:lnTo>
                    <a:lnTo>
                      <a:pt x="414" y="3094"/>
                    </a:lnTo>
                    <a:lnTo>
                      <a:pt x="394" y="3213"/>
                    </a:lnTo>
                    <a:lnTo>
                      <a:pt x="382" y="3337"/>
                    </a:lnTo>
                    <a:lnTo>
                      <a:pt x="382" y="3460"/>
                    </a:lnTo>
                    <a:lnTo>
                      <a:pt x="394" y="3592"/>
                    </a:lnTo>
                    <a:lnTo>
                      <a:pt x="414" y="3720"/>
                    </a:lnTo>
                    <a:lnTo>
                      <a:pt x="446" y="3843"/>
                    </a:lnTo>
                    <a:lnTo>
                      <a:pt x="490" y="3963"/>
                    </a:lnTo>
                    <a:lnTo>
                      <a:pt x="540" y="4076"/>
                    </a:lnTo>
                    <a:lnTo>
                      <a:pt x="601" y="4184"/>
                    </a:lnTo>
                    <a:lnTo>
                      <a:pt x="671" y="4288"/>
                    </a:lnTo>
                    <a:lnTo>
                      <a:pt x="747" y="4383"/>
                    </a:lnTo>
                    <a:lnTo>
                      <a:pt x="833" y="4473"/>
                    </a:lnTo>
                    <a:lnTo>
                      <a:pt x="924" y="4555"/>
                    </a:lnTo>
                    <a:lnTo>
                      <a:pt x="1024" y="4629"/>
                    </a:lnTo>
                    <a:lnTo>
                      <a:pt x="1128" y="4696"/>
                    </a:lnTo>
                    <a:lnTo>
                      <a:pt x="1239" y="4752"/>
                    </a:lnTo>
                    <a:lnTo>
                      <a:pt x="1355" y="4800"/>
                    </a:lnTo>
                    <a:lnTo>
                      <a:pt x="1474" y="4840"/>
                    </a:lnTo>
                    <a:lnTo>
                      <a:pt x="1600" y="4868"/>
                    </a:lnTo>
                    <a:lnTo>
                      <a:pt x="1727" y="4886"/>
                    </a:lnTo>
                    <a:lnTo>
                      <a:pt x="1859" y="4892"/>
                    </a:lnTo>
                    <a:lnTo>
                      <a:pt x="1869" y="4892"/>
                    </a:lnTo>
                    <a:lnTo>
                      <a:pt x="1989" y="4888"/>
                    </a:lnTo>
                    <a:lnTo>
                      <a:pt x="2104" y="4874"/>
                    </a:lnTo>
                    <a:lnTo>
                      <a:pt x="2218" y="4852"/>
                    </a:lnTo>
                    <a:lnTo>
                      <a:pt x="2329" y="4820"/>
                    </a:lnTo>
                    <a:lnTo>
                      <a:pt x="2437" y="4780"/>
                    </a:lnTo>
                    <a:lnTo>
                      <a:pt x="2543" y="4732"/>
                    </a:lnTo>
                    <a:lnTo>
                      <a:pt x="2642" y="4676"/>
                    </a:lnTo>
                    <a:lnTo>
                      <a:pt x="2740" y="4613"/>
                    </a:lnTo>
                    <a:lnTo>
                      <a:pt x="2832" y="4539"/>
                    </a:lnTo>
                    <a:lnTo>
                      <a:pt x="2917" y="4459"/>
                    </a:lnTo>
                    <a:lnTo>
                      <a:pt x="2999" y="4373"/>
                    </a:lnTo>
                    <a:lnTo>
                      <a:pt x="3073" y="4280"/>
                    </a:lnTo>
                    <a:lnTo>
                      <a:pt x="3138" y="4182"/>
                    </a:lnTo>
                    <a:lnTo>
                      <a:pt x="3196" y="4080"/>
                    </a:lnTo>
                    <a:lnTo>
                      <a:pt x="3244" y="3977"/>
                    </a:lnTo>
                    <a:lnTo>
                      <a:pt x="3284" y="3867"/>
                    </a:lnTo>
                    <a:lnTo>
                      <a:pt x="3316" y="3755"/>
                    </a:lnTo>
                    <a:lnTo>
                      <a:pt x="3340" y="3640"/>
                    </a:lnTo>
                    <a:lnTo>
                      <a:pt x="3354" y="3522"/>
                    </a:lnTo>
                    <a:lnTo>
                      <a:pt x="3358" y="3403"/>
                    </a:lnTo>
                    <a:lnTo>
                      <a:pt x="3354" y="3287"/>
                    </a:lnTo>
                    <a:lnTo>
                      <a:pt x="3340" y="3171"/>
                    </a:lnTo>
                    <a:lnTo>
                      <a:pt x="3318" y="3058"/>
                    </a:lnTo>
                    <a:lnTo>
                      <a:pt x="3286" y="2946"/>
                    </a:lnTo>
                    <a:lnTo>
                      <a:pt x="3246" y="2838"/>
                    </a:lnTo>
                    <a:lnTo>
                      <a:pt x="3198" y="2733"/>
                    </a:lnTo>
                    <a:lnTo>
                      <a:pt x="3142" y="2631"/>
                    </a:lnTo>
                    <a:lnTo>
                      <a:pt x="3077" y="2534"/>
                    </a:lnTo>
                    <a:lnTo>
                      <a:pt x="2973" y="2382"/>
                    </a:lnTo>
                    <a:lnTo>
                      <a:pt x="2877" y="2227"/>
                    </a:lnTo>
                    <a:lnTo>
                      <a:pt x="2792" y="2067"/>
                    </a:lnTo>
                    <a:lnTo>
                      <a:pt x="2712" y="1904"/>
                    </a:lnTo>
                    <a:lnTo>
                      <a:pt x="2642" y="1736"/>
                    </a:lnTo>
                    <a:lnTo>
                      <a:pt x="2580" y="1565"/>
                    </a:lnTo>
                    <a:lnTo>
                      <a:pt x="2527" y="1391"/>
                    </a:lnTo>
                    <a:lnTo>
                      <a:pt x="1211" y="1391"/>
                    </a:lnTo>
                    <a:close/>
                    <a:moveTo>
                      <a:pt x="1024" y="385"/>
                    </a:moveTo>
                    <a:lnTo>
                      <a:pt x="1024" y="1009"/>
                    </a:lnTo>
                    <a:lnTo>
                      <a:pt x="2714" y="1009"/>
                    </a:lnTo>
                    <a:lnTo>
                      <a:pt x="2714" y="385"/>
                    </a:lnTo>
                    <a:lnTo>
                      <a:pt x="1024" y="385"/>
                    </a:lnTo>
                    <a:close/>
                    <a:moveTo>
                      <a:pt x="641" y="0"/>
                    </a:moveTo>
                    <a:lnTo>
                      <a:pt x="3099" y="0"/>
                    </a:lnTo>
                    <a:lnTo>
                      <a:pt x="3099" y="1391"/>
                    </a:lnTo>
                    <a:lnTo>
                      <a:pt x="2927" y="1391"/>
                    </a:lnTo>
                    <a:lnTo>
                      <a:pt x="2983" y="1553"/>
                    </a:lnTo>
                    <a:lnTo>
                      <a:pt x="3047" y="1712"/>
                    </a:lnTo>
                    <a:lnTo>
                      <a:pt x="3121" y="1868"/>
                    </a:lnTo>
                    <a:lnTo>
                      <a:pt x="3202" y="2019"/>
                    </a:lnTo>
                    <a:lnTo>
                      <a:pt x="3292" y="2165"/>
                    </a:lnTo>
                    <a:lnTo>
                      <a:pt x="3390" y="2308"/>
                    </a:lnTo>
                    <a:lnTo>
                      <a:pt x="3469" y="2432"/>
                    </a:lnTo>
                    <a:lnTo>
                      <a:pt x="3541" y="2559"/>
                    </a:lnTo>
                    <a:lnTo>
                      <a:pt x="3603" y="2691"/>
                    </a:lnTo>
                    <a:lnTo>
                      <a:pt x="3653" y="2829"/>
                    </a:lnTo>
                    <a:lnTo>
                      <a:pt x="3691" y="2968"/>
                    </a:lnTo>
                    <a:lnTo>
                      <a:pt x="3718" y="3110"/>
                    </a:lnTo>
                    <a:lnTo>
                      <a:pt x="3736" y="3255"/>
                    </a:lnTo>
                    <a:lnTo>
                      <a:pt x="3742" y="3403"/>
                    </a:lnTo>
                    <a:lnTo>
                      <a:pt x="3736" y="3540"/>
                    </a:lnTo>
                    <a:lnTo>
                      <a:pt x="3722" y="3674"/>
                    </a:lnTo>
                    <a:lnTo>
                      <a:pt x="3698" y="3805"/>
                    </a:lnTo>
                    <a:lnTo>
                      <a:pt x="3667" y="3935"/>
                    </a:lnTo>
                    <a:lnTo>
                      <a:pt x="3623" y="4062"/>
                    </a:lnTo>
                    <a:lnTo>
                      <a:pt x="3573" y="4184"/>
                    </a:lnTo>
                    <a:lnTo>
                      <a:pt x="3513" y="4304"/>
                    </a:lnTo>
                    <a:lnTo>
                      <a:pt x="3443" y="4417"/>
                    </a:lnTo>
                    <a:lnTo>
                      <a:pt x="3368" y="4527"/>
                    </a:lnTo>
                    <a:lnTo>
                      <a:pt x="3282" y="4632"/>
                    </a:lnTo>
                    <a:lnTo>
                      <a:pt x="3188" y="4732"/>
                    </a:lnTo>
                    <a:lnTo>
                      <a:pt x="3091" y="4824"/>
                    </a:lnTo>
                    <a:lnTo>
                      <a:pt x="2985" y="4908"/>
                    </a:lnTo>
                    <a:lnTo>
                      <a:pt x="2875" y="4983"/>
                    </a:lnTo>
                    <a:lnTo>
                      <a:pt x="2762" y="5051"/>
                    </a:lnTo>
                    <a:lnTo>
                      <a:pt x="2644" y="5109"/>
                    </a:lnTo>
                    <a:lnTo>
                      <a:pt x="2523" y="5159"/>
                    </a:lnTo>
                    <a:lnTo>
                      <a:pt x="2397" y="5201"/>
                    </a:lnTo>
                    <a:lnTo>
                      <a:pt x="2270" y="5234"/>
                    </a:lnTo>
                    <a:lnTo>
                      <a:pt x="2138" y="5256"/>
                    </a:lnTo>
                    <a:lnTo>
                      <a:pt x="2005" y="5270"/>
                    </a:lnTo>
                    <a:lnTo>
                      <a:pt x="1869" y="5276"/>
                    </a:lnTo>
                    <a:lnTo>
                      <a:pt x="1857" y="5276"/>
                    </a:lnTo>
                    <a:lnTo>
                      <a:pt x="1712" y="5268"/>
                    </a:lnTo>
                    <a:lnTo>
                      <a:pt x="1570" y="5252"/>
                    </a:lnTo>
                    <a:lnTo>
                      <a:pt x="1431" y="5225"/>
                    </a:lnTo>
                    <a:lnTo>
                      <a:pt x="1295" y="5185"/>
                    </a:lnTo>
                    <a:lnTo>
                      <a:pt x="1162" y="5137"/>
                    </a:lnTo>
                    <a:lnTo>
                      <a:pt x="1032" y="5077"/>
                    </a:lnTo>
                    <a:lnTo>
                      <a:pt x="908" y="5009"/>
                    </a:lnTo>
                    <a:lnTo>
                      <a:pt x="789" y="4931"/>
                    </a:lnTo>
                    <a:lnTo>
                      <a:pt x="675" y="4844"/>
                    </a:lnTo>
                    <a:lnTo>
                      <a:pt x="568" y="4746"/>
                    </a:lnTo>
                    <a:lnTo>
                      <a:pt x="468" y="4642"/>
                    </a:lnTo>
                    <a:lnTo>
                      <a:pt x="376" y="4531"/>
                    </a:lnTo>
                    <a:lnTo>
                      <a:pt x="295" y="4413"/>
                    </a:lnTo>
                    <a:lnTo>
                      <a:pt x="223" y="4292"/>
                    </a:lnTo>
                    <a:lnTo>
                      <a:pt x="159" y="4164"/>
                    </a:lnTo>
                    <a:lnTo>
                      <a:pt x="107" y="4032"/>
                    </a:lnTo>
                    <a:lnTo>
                      <a:pt x="63" y="3899"/>
                    </a:lnTo>
                    <a:lnTo>
                      <a:pt x="32" y="3759"/>
                    </a:lnTo>
                    <a:lnTo>
                      <a:pt x="10" y="3618"/>
                    </a:lnTo>
                    <a:lnTo>
                      <a:pt x="0" y="3474"/>
                    </a:lnTo>
                    <a:lnTo>
                      <a:pt x="0" y="3335"/>
                    </a:lnTo>
                    <a:lnTo>
                      <a:pt x="8" y="3197"/>
                    </a:lnTo>
                    <a:lnTo>
                      <a:pt x="28" y="3064"/>
                    </a:lnTo>
                    <a:lnTo>
                      <a:pt x="57" y="2930"/>
                    </a:lnTo>
                    <a:lnTo>
                      <a:pt x="97" y="2801"/>
                    </a:lnTo>
                    <a:lnTo>
                      <a:pt x="145" y="2673"/>
                    </a:lnTo>
                    <a:lnTo>
                      <a:pt x="203" y="2549"/>
                    </a:lnTo>
                    <a:lnTo>
                      <a:pt x="271" y="2430"/>
                    </a:lnTo>
                    <a:lnTo>
                      <a:pt x="346" y="2314"/>
                    </a:lnTo>
                    <a:lnTo>
                      <a:pt x="446" y="2169"/>
                    </a:lnTo>
                    <a:lnTo>
                      <a:pt x="536" y="2021"/>
                    </a:lnTo>
                    <a:lnTo>
                      <a:pt x="617" y="1868"/>
                    </a:lnTo>
                    <a:lnTo>
                      <a:pt x="689" y="1712"/>
                    </a:lnTo>
                    <a:lnTo>
                      <a:pt x="755" y="1553"/>
                    </a:lnTo>
                    <a:lnTo>
                      <a:pt x="811" y="1391"/>
                    </a:lnTo>
                    <a:lnTo>
                      <a:pt x="641" y="1391"/>
                    </a:lnTo>
                    <a:lnTo>
                      <a:pt x="6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latin typeface="Open Sans"/>
                </a:endParaRPr>
              </a:p>
            </p:txBody>
          </p:sp>
          <p:sp>
            <p:nvSpPr>
              <p:cNvPr id="33" name="Rectangle 13"/>
              <p:cNvSpPr>
                <a:spLocks noChangeArrowheads="1"/>
              </p:cNvSpPr>
              <p:nvPr/>
            </p:nvSpPr>
            <p:spPr bwMode="auto">
              <a:xfrm>
                <a:off x="12504738" y="7032626"/>
                <a:ext cx="304800" cy="64611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latin typeface="Open Sans"/>
                </a:endParaRPr>
              </a:p>
            </p:txBody>
          </p:sp>
          <p:sp>
            <p:nvSpPr>
              <p:cNvPr id="34" name="Freeform 14"/>
              <p:cNvSpPr>
                <a:spLocks/>
              </p:cNvSpPr>
              <p:nvPr/>
            </p:nvSpPr>
            <p:spPr bwMode="auto">
              <a:xfrm>
                <a:off x="13773150" y="6494463"/>
                <a:ext cx="655638" cy="684213"/>
              </a:xfrm>
              <a:custGeom>
                <a:avLst/>
                <a:gdLst>
                  <a:gd name="T0" fmla="*/ 287 w 825"/>
                  <a:gd name="T1" fmla="*/ 0 h 863"/>
                  <a:gd name="T2" fmla="*/ 825 w 825"/>
                  <a:gd name="T3" fmla="*/ 608 h 863"/>
                  <a:gd name="T4" fmla="*/ 538 w 825"/>
                  <a:gd name="T5" fmla="*/ 863 h 863"/>
                  <a:gd name="T6" fmla="*/ 0 w 825"/>
                  <a:gd name="T7" fmla="*/ 255 h 863"/>
                  <a:gd name="T8" fmla="*/ 287 w 825"/>
                  <a:gd name="T9" fmla="*/ 0 h 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5" h="863">
                    <a:moveTo>
                      <a:pt x="287" y="0"/>
                    </a:moveTo>
                    <a:lnTo>
                      <a:pt x="825" y="608"/>
                    </a:lnTo>
                    <a:lnTo>
                      <a:pt x="538" y="863"/>
                    </a:lnTo>
                    <a:lnTo>
                      <a:pt x="0" y="255"/>
                    </a:lnTo>
                    <a:lnTo>
                      <a:pt x="28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latin typeface="Open Sans"/>
                </a:endParaRPr>
              </a:p>
            </p:txBody>
          </p:sp>
          <p:sp>
            <p:nvSpPr>
              <p:cNvPr id="35" name="Freeform 15"/>
              <p:cNvSpPr>
                <a:spLocks/>
              </p:cNvSpPr>
              <p:nvPr/>
            </p:nvSpPr>
            <p:spPr bwMode="auto">
              <a:xfrm>
                <a:off x="14430375" y="5360988"/>
                <a:ext cx="677863" cy="381000"/>
              </a:xfrm>
              <a:custGeom>
                <a:avLst/>
                <a:gdLst>
                  <a:gd name="T0" fmla="*/ 48 w 855"/>
                  <a:gd name="T1" fmla="*/ 0 h 480"/>
                  <a:gd name="T2" fmla="*/ 855 w 855"/>
                  <a:gd name="T3" fmla="*/ 97 h 480"/>
                  <a:gd name="T4" fmla="*/ 807 w 855"/>
                  <a:gd name="T5" fmla="*/ 480 h 480"/>
                  <a:gd name="T6" fmla="*/ 0 w 855"/>
                  <a:gd name="T7" fmla="*/ 381 h 480"/>
                  <a:gd name="T8" fmla="*/ 48 w 855"/>
                  <a:gd name="T9" fmla="*/ 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5" h="480">
                    <a:moveTo>
                      <a:pt x="48" y="0"/>
                    </a:moveTo>
                    <a:lnTo>
                      <a:pt x="855" y="97"/>
                    </a:lnTo>
                    <a:lnTo>
                      <a:pt x="807" y="480"/>
                    </a:lnTo>
                    <a:lnTo>
                      <a:pt x="0" y="381"/>
                    </a:lnTo>
                    <a:lnTo>
                      <a:pt x="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latin typeface="Open Sans"/>
                </a:endParaRPr>
              </a:p>
            </p:txBody>
          </p:sp>
          <p:sp>
            <p:nvSpPr>
              <p:cNvPr id="36" name="Freeform 16"/>
              <p:cNvSpPr>
                <a:spLocks/>
              </p:cNvSpPr>
              <p:nvPr/>
            </p:nvSpPr>
            <p:spPr bwMode="auto">
              <a:xfrm>
                <a:off x="10888663" y="6494463"/>
                <a:ext cx="655638" cy="684213"/>
              </a:xfrm>
              <a:custGeom>
                <a:avLst/>
                <a:gdLst>
                  <a:gd name="T0" fmla="*/ 538 w 825"/>
                  <a:gd name="T1" fmla="*/ 0 h 863"/>
                  <a:gd name="T2" fmla="*/ 825 w 825"/>
                  <a:gd name="T3" fmla="*/ 255 h 863"/>
                  <a:gd name="T4" fmla="*/ 287 w 825"/>
                  <a:gd name="T5" fmla="*/ 863 h 863"/>
                  <a:gd name="T6" fmla="*/ 0 w 825"/>
                  <a:gd name="T7" fmla="*/ 608 h 863"/>
                  <a:gd name="T8" fmla="*/ 538 w 825"/>
                  <a:gd name="T9" fmla="*/ 0 h 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25" h="863">
                    <a:moveTo>
                      <a:pt x="538" y="0"/>
                    </a:moveTo>
                    <a:lnTo>
                      <a:pt x="825" y="255"/>
                    </a:lnTo>
                    <a:lnTo>
                      <a:pt x="287" y="863"/>
                    </a:lnTo>
                    <a:lnTo>
                      <a:pt x="0" y="608"/>
                    </a:lnTo>
                    <a:lnTo>
                      <a:pt x="5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latin typeface="Open Sans"/>
                </a:endParaRPr>
              </a:p>
            </p:txBody>
          </p:sp>
          <p:sp>
            <p:nvSpPr>
              <p:cNvPr id="37" name="Freeform 17"/>
              <p:cNvSpPr>
                <a:spLocks/>
              </p:cNvSpPr>
              <p:nvPr/>
            </p:nvSpPr>
            <p:spPr bwMode="auto">
              <a:xfrm>
                <a:off x="10209213" y="5359401"/>
                <a:ext cx="676275" cy="382588"/>
              </a:xfrm>
              <a:custGeom>
                <a:avLst/>
                <a:gdLst>
                  <a:gd name="T0" fmla="*/ 807 w 853"/>
                  <a:gd name="T1" fmla="*/ 0 h 482"/>
                  <a:gd name="T2" fmla="*/ 853 w 853"/>
                  <a:gd name="T3" fmla="*/ 383 h 482"/>
                  <a:gd name="T4" fmla="*/ 48 w 853"/>
                  <a:gd name="T5" fmla="*/ 482 h 482"/>
                  <a:gd name="T6" fmla="*/ 0 w 853"/>
                  <a:gd name="T7" fmla="*/ 99 h 482"/>
                  <a:gd name="T8" fmla="*/ 807 w 853"/>
                  <a:gd name="T9" fmla="*/ 0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3" h="482">
                    <a:moveTo>
                      <a:pt x="807" y="0"/>
                    </a:moveTo>
                    <a:lnTo>
                      <a:pt x="853" y="383"/>
                    </a:lnTo>
                    <a:lnTo>
                      <a:pt x="48" y="482"/>
                    </a:lnTo>
                    <a:lnTo>
                      <a:pt x="0" y="99"/>
                    </a:lnTo>
                    <a:lnTo>
                      <a:pt x="80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latin typeface="Open Sans"/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733628" y="1203445"/>
            <a:ext cx="3486698" cy="2147894"/>
            <a:chOff x="733628" y="1203445"/>
            <a:chExt cx="3486698" cy="2147894"/>
          </a:xfrm>
        </p:grpSpPr>
        <p:grpSp>
          <p:nvGrpSpPr>
            <p:cNvPr id="15" name="Group 14"/>
            <p:cNvGrpSpPr/>
            <p:nvPr/>
          </p:nvGrpSpPr>
          <p:grpSpPr>
            <a:xfrm>
              <a:off x="733628" y="1203445"/>
              <a:ext cx="3486698" cy="2147894"/>
              <a:chOff x="733628" y="1203445"/>
              <a:chExt cx="3486698" cy="2147894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733628" y="1658153"/>
                <a:ext cx="3486698" cy="1693186"/>
              </a:xfrm>
              <a:prstGeom prst="rect">
                <a:avLst/>
              </a:pr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Open Sans"/>
                </a:endParaRPr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2045656" y="1203445"/>
                <a:ext cx="862642" cy="862642"/>
              </a:xfrm>
              <a:prstGeom prst="ellipse">
                <a:avLst/>
              </a:prstGeom>
              <a:solidFill>
                <a:schemeClr val="accent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Open Sans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1036818" y="2338680"/>
                <a:ext cx="28803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smtClean="0">
                    <a:latin typeface="Open Sans"/>
                  </a:rPr>
                  <a:t>INTRODUCTION</a:t>
                </a:r>
                <a:endParaRPr lang="en-I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en Sans"/>
                  <a:ea typeface="Open Sans" pitchFamily="34" charset="0"/>
                  <a:cs typeface="Open Sans" pitchFamily="34" charset="0"/>
                </a:endParaRP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5907" y="1437073"/>
              <a:ext cx="518540" cy="51854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7968498" y="1203445"/>
            <a:ext cx="3486698" cy="2128230"/>
            <a:chOff x="7968498" y="1203445"/>
            <a:chExt cx="3486698" cy="2128230"/>
          </a:xfrm>
        </p:grpSpPr>
        <p:sp>
          <p:nvSpPr>
            <p:cNvPr id="44" name="Rectangle 43"/>
            <p:cNvSpPr/>
            <p:nvPr/>
          </p:nvSpPr>
          <p:spPr>
            <a:xfrm>
              <a:off x="7968498" y="1638489"/>
              <a:ext cx="3486698" cy="1693186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Open Sans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9280526" y="1203445"/>
              <a:ext cx="862642" cy="862642"/>
            </a:xfrm>
            <a:prstGeom prst="ellipse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Open Sans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271688" y="2248703"/>
              <a:ext cx="28803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 smtClean="0">
                  <a:latin typeface="Open Sans"/>
                  <a:ea typeface="Open Sans" pitchFamily="34" charset="0"/>
                  <a:cs typeface="Open Sans" pitchFamily="34" charset="0"/>
                </a:rPr>
                <a:t>METHODOLOGY  AND SYSTEM COMPONENT</a:t>
              </a:r>
              <a:endParaRPr lang="en-IN" sz="1600" b="1" dirty="0">
                <a:latin typeface="Open Sans"/>
                <a:ea typeface="Open Sans" pitchFamily="34" charset="0"/>
                <a:cs typeface="Open Sans" pitchFamily="34" charset="0"/>
              </a:endParaRP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6356" y="1415844"/>
              <a:ext cx="496488" cy="496488"/>
            </a:xfrm>
            <a:prstGeom prst="rect">
              <a:avLst/>
            </a:prstGeom>
          </p:spPr>
        </p:pic>
      </p:grpSp>
      <p:grpSp>
        <p:nvGrpSpPr>
          <p:cNvPr id="47" name="Group 46"/>
          <p:cNvGrpSpPr/>
          <p:nvPr/>
        </p:nvGrpSpPr>
        <p:grpSpPr>
          <a:xfrm>
            <a:off x="4351063" y="3607935"/>
            <a:ext cx="3486698" cy="2152784"/>
            <a:chOff x="4351063" y="3607935"/>
            <a:chExt cx="3486698" cy="2152784"/>
          </a:xfrm>
        </p:grpSpPr>
        <p:sp>
          <p:nvSpPr>
            <p:cNvPr id="56" name="Rectangle 55"/>
            <p:cNvSpPr/>
            <p:nvPr/>
          </p:nvSpPr>
          <p:spPr>
            <a:xfrm>
              <a:off x="4351063" y="4067533"/>
              <a:ext cx="3486698" cy="1693186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Open Sans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654253" y="4621738"/>
              <a:ext cx="28803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Open Sans"/>
                </a:rPr>
                <a:t>RESULT </a:t>
              </a:r>
              <a:r>
                <a:rPr lang="en-US" sz="1600" b="1" dirty="0">
                  <a:latin typeface="Open Sans"/>
                </a:rPr>
                <a:t>AND DEMO</a:t>
              </a:r>
            </a:p>
            <a:p>
              <a:pPr algn="ctr"/>
              <a:endParaRPr lang="en-US" sz="1600" b="1" dirty="0">
                <a:latin typeface="Open Sans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5699244" y="3607935"/>
              <a:ext cx="862642" cy="862642"/>
            </a:xfrm>
            <a:prstGeom prst="ellipse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Open Sans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3527" y="3778312"/>
              <a:ext cx="508917" cy="508917"/>
            </a:xfrm>
            <a:prstGeom prst="rect">
              <a:avLst/>
            </a:prstGeom>
          </p:spPr>
        </p:pic>
      </p:grpSp>
      <p:grpSp>
        <p:nvGrpSpPr>
          <p:cNvPr id="45" name="Group 44"/>
          <p:cNvGrpSpPr/>
          <p:nvPr/>
        </p:nvGrpSpPr>
        <p:grpSpPr>
          <a:xfrm>
            <a:off x="735520" y="3615963"/>
            <a:ext cx="3486698" cy="2144756"/>
            <a:chOff x="735520" y="3615963"/>
            <a:chExt cx="3486698" cy="2144756"/>
          </a:xfrm>
        </p:grpSpPr>
        <p:sp>
          <p:nvSpPr>
            <p:cNvPr id="46" name="Rectangle 45"/>
            <p:cNvSpPr/>
            <p:nvPr/>
          </p:nvSpPr>
          <p:spPr>
            <a:xfrm>
              <a:off x="735520" y="4067533"/>
              <a:ext cx="3486698" cy="1693186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Open Sans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036818" y="4612797"/>
              <a:ext cx="28803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Open Sans"/>
                </a:rPr>
                <a:t>SYSTEM DESIGN</a:t>
              </a:r>
              <a:endParaRPr lang="en-US" sz="1600" b="1" dirty="0">
                <a:latin typeface="Open Sans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2045656" y="3615963"/>
              <a:ext cx="862642" cy="862642"/>
            </a:xfrm>
            <a:prstGeom prst="ellipse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Open Sans"/>
              </a:endParaRP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8991" y="3755926"/>
              <a:ext cx="592372" cy="592372"/>
            </a:xfrm>
            <a:prstGeom prst="rect">
              <a:avLst/>
            </a:prstGeom>
          </p:spPr>
        </p:pic>
      </p:grpSp>
      <p:grpSp>
        <p:nvGrpSpPr>
          <p:cNvPr id="48" name="Group 47"/>
          <p:cNvGrpSpPr/>
          <p:nvPr/>
        </p:nvGrpSpPr>
        <p:grpSpPr>
          <a:xfrm>
            <a:off x="7968498" y="3615963"/>
            <a:ext cx="3486698" cy="2144756"/>
            <a:chOff x="7968498" y="3615963"/>
            <a:chExt cx="3486698" cy="2144756"/>
          </a:xfrm>
        </p:grpSpPr>
        <p:sp>
          <p:nvSpPr>
            <p:cNvPr id="57" name="Rectangle 56"/>
            <p:cNvSpPr/>
            <p:nvPr/>
          </p:nvSpPr>
          <p:spPr>
            <a:xfrm>
              <a:off x="7968498" y="4067533"/>
              <a:ext cx="3486698" cy="1693186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Open Sans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271688" y="4612797"/>
              <a:ext cx="288031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latin typeface="Open Sans" panose="020B0606030504020204"/>
                </a:rPr>
                <a:t>RECOMMENDATION FOR FUTURE WORK</a:t>
              </a:r>
              <a:endParaRPr lang="en-US" sz="1600" b="1" dirty="0">
                <a:latin typeface="Open Sans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9280526" y="3615963"/>
              <a:ext cx="862642" cy="862642"/>
            </a:xfrm>
            <a:prstGeom prst="ellipse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latin typeface="Open Sans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06780" y="3731778"/>
              <a:ext cx="622192" cy="6221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939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System </a:t>
            </a:r>
            <a:r>
              <a:rPr lang="en-US" dirty="0" smtClean="0"/>
              <a:t>Interconnection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34376" y="1340768"/>
            <a:ext cx="8320072" cy="4536504"/>
            <a:chOff x="1934376" y="1340768"/>
            <a:chExt cx="8320072" cy="4536504"/>
          </a:xfrm>
        </p:grpSpPr>
        <p:pic>
          <p:nvPicPr>
            <p:cNvPr id="3" name="Picture 2" descr="jwt_interaction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934376" y="1340768"/>
              <a:ext cx="8320072" cy="4498022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5046689" y="3145330"/>
              <a:ext cx="2095445" cy="8888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07000"/>
                </a:lnSpc>
                <a:spcBef>
                  <a:spcPts val="200"/>
                </a:spcBef>
              </a:pPr>
              <a:r>
                <a:rPr lang="en-US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JWT</a:t>
              </a:r>
            </a:p>
            <a:p>
              <a:pPr algn="ctr">
                <a:lnSpc>
                  <a:spcPct val="107000"/>
                </a:lnSpc>
                <a:spcBef>
                  <a:spcPts val="200"/>
                </a:spcBef>
              </a:pPr>
              <a:r>
                <a:rPr lang="en-US" dirty="0" smtClean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communication</a:t>
              </a:r>
              <a:endParaRPr lang="en-US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046689" y="1340768"/>
              <a:ext cx="2095445" cy="576064"/>
            </a:xfrm>
            <a:prstGeom prst="rect">
              <a:avLst/>
            </a:prstGeom>
            <a:solidFill>
              <a:srgbClr val="45C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Violation data</a:t>
              </a:r>
              <a:endParaRPr lang="en-US" sz="20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942284" y="5301208"/>
              <a:ext cx="2095445" cy="576064"/>
            </a:xfrm>
            <a:prstGeom prst="rect">
              <a:avLst/>
            </a:prstGeom>
            <a:solidFill>
              <a:srgbClr val="45C2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Update data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32519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Processing unit Thread handling </a:t>
            </a:r>
            <a:endParaRPr lang="en-US" dirty="0"/>
          </a:p>
        </p:txBody>
      </p:sp>
      <p:pic>
        <p:nvPicPr>
          <p:cNvPr id="3" name="Picture 2" descr="thread_handeling (4)"/>
          <p:cNvPicPr/>
          <p:nvPr/>
        </p:nvPicPr>
        <p:blipFill>
          <a:blip r:embed="rId2"/>
          <a:stretch>
            <a:fillRect/>
          </a:stretch>
        </p:blipFill>
        <p:spPr>
          <a:xfrm>
            <a:off x="1053852" y="1071554"/>
            <a:ext cx="9073008" cy="578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6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3" name="Picture 2" descr="C:\Users\solomon\Downloads\Telegram Desktop\use_case.drawio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92" b="5411"/>
          <a:stretch/>
        </p:blipFill>
        <p:spPr bwMode="auto">
          <a:xfrm>
            <a:off x="1269876" y="836712"/>
            <a:ext cx="8784976" cy="52783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4100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and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Violation detection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RESULT AND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73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Speed violation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26260" y="5877272"/>
            <a:ext cx="2974404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923925" algn="l"/>
                <a:tab pos="2409825" algn="l"/>
                <a:tab pos="4610100" algn="l"/>
              </a:tabLst>
            </a:pP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 speeding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speed1"/>
          <p:cNvPicPr/>
          <p:nvPr/>
        </p:nvPicPr>
        <p:blipFill>
          <a:blip r:embed="rId2"/>
          <a:stretch>
            <a:fillRect/>
          </a:stretch>
        </p:blipFill>
        <p:spPr>
          <a:xfrm>
            <a:off x="1071688" y="1268760"/>
            <a:ext cx="10212875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4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Lane violation</a:t>
            </a:r>
            <a:endParaRPr lang="en-US" dirty="0"/>
          </a:p>
        </p:txBody>
      </p:sp>
      <p:pic>
        <p:nvPicPr>
          <p:cNvPr id="3" name="Picture 2" descr="Screenwithlane"/>
          <p:cNvPicPr/>
          <p:nvPr/>
        </p:nvPicPr>
        <p:blipFill>
          <a:blip r:embed="rId2"/>
          <a:stretch>
            <a:fillRect/>
          </a:stretch>
        </p:blipFill>
        <p:spPr>
          <a:xfrm>
            <a:off x="477788" y="1340768"/>
            <a:ext cx="5872572" cy="4742714"/>
          </a:xfrm>
          <a:prstGeom prst="rect">
            <a:avLst/>
          </a:prstGeom>
        </p:spPr>
      </p:pic>
      <p:pic>
        <p:nvPicPr>
          <p:cNvPr id="4" name="Picture 3" descr="IMG_256"/>
          <p:cNvPicPr/>
          <p:nvPr/>
        </p:nvPicPr>
        <p:blipFill rotWithShape="1">
          <a:blip r:embed="rId3"/>
          <a:srcRect l="46660"/>
          <a:stretch/>
        </p:blipFill>
        <p:spPr>
          <a:xfrm>
            <a:off x="6454452" y="1405075"/>
            <a:ext cx="5529458" cy="470005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53314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Red Light violation</a:t>
            </a:r>
            <a:endParaRPr lang="en-US" dirty="0"/>
          </a:p>
        </p:txBody>
      </p:sp>
      <p:pic>
        <p:nvPicPr>
          <p:cNvPr id="6" name="Picture 5" descr="IMG_256"/>
          <p:cNvPicPr/>
          <p:nvPr/>
        </p:nvPicPr>
        <p:blipFill rotWithShape="1">
          <a:blip r:embed="rId2"/>
          <a:srcRect r="46003"/>
          <a:stretch/>
        </p:blipFill>
        <p:spPr>
          <a:xfrm>
            <a:off x="6508233" y="989448"/>
            <a:ext cx="5556979" cy="4711244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6" descr="tracking1"/>
          <p:cNvPicPr/>
          <p:nvPr/>
        </p:nvPicPr>
        <p:blipFill rotWithShape="1">
          <a:blip r:embed="rId3"/>
          <a:srcRect r="50702"/>
          <a:stretch/>
        </p:blipFill>
        <p:spPr>
          <a:xfrm>
            <a:off x="981845" y="3392524"/>
            <a:ext cx="3600399" cy="2706344"/>
          </a:xfrm>
          <a:prstGeom prst="rect">
            <a:avLst/>
          </a:prstGeom>
        </p:spPr>
      </p:pic>
      <p:pic>
        <p:nvPicPr>
          <p:cNvPr id="8" name="Picture 7" descr="tracking2"/>
          <p:cNvPicPr/>
          <p:nvPr/>
        </p:nvPicPr>
        <p:blipFill rotWithShape="1">
          <a:blip r:embed="rId4"/>
          <a:srcRect r="49855"/>
          <a:stretch/>
        </p:blipFill>
        <p:spPr>
          <a:xfrm>
            <a:off x="981845" y="908720"/>
            <a:ext cx="3384375" cy="244210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647082" y="2061565"/>
            <a:ext cx="2974404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923925" algn="l"/>
                <a:tab pos="2409825" algn="l"/>
                <a:tab pos="4610100" algn="l"/>
              </a:tabLst>
            </a:pP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Green Light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54797" y="4738931"/>
            <a:ext cx="2974404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923925" algn="l"/>
                <a:tab pos="2409825" algn="l"/>
                <a:tab pos="4610100" algn="l"/>
              </a:tabLst>
            </a:pP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 Light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38628" y="5769255"/>
            <a:ext cx="2974404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923925" algn="l"/>
                <a:tab pos="2409825" algn="l"/>
                <a:tab pos="4610100" algn="l"/>
              </a:tabLst>
            </a:pP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 Light violation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28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RESULT AND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87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Contd.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480917" y="1268760"/>
            <a:ext cx="9226990" cy="45088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4726260" y="5877272"/>
            <a:ext cx="2974404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923925" algn="l"/>
                <a:tab pos="2409825" algn="l"/>
                <a:tab pos="4610100" algn="l"/>
              </a:tabLst>
            </a:pPr>
            <a:r>
              <a:rPr lang="en-US" sz="1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 with JWT Token authentication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4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Traffic Violation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13892" y="2348880"/>
            <a:ext cx="35283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Traffic safety </a:t>
            </a:r>
            <a:r>
              <a:rPr lang="en-US" b="1" dirty="0" smtClean="0"/>
              <a:t>is critical </a:t>
            </a:r>
            <a:r>
              <a:rPr lang="en-US" b="1" dirty="0"/>
              <a:t>concern </a:t>
            </a:r>
            <a:r>
              <a:rPr lang="en-US" b="1" dirty="0" smtClean="0"/>
              <a:t>worldwide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Cause disruption in traffic flow and in some cases fatalities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83"/>
          <a:stretch/>
        </p:blipFill>
        <p:spPr>
          <a:xfrm>
            <a:off x="8608674" y="1196752"/>
            <a:ext cx="3038560" cy="40324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452"/>
          <a:stretch/>
        </p:blipFill>
        <p:spPr>
          <a:xfrm>
            <a:off x="6382444" y="1988840"/>
            <a:ext cx="2467020" cy="414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9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26260" y="6309320"/>
            <a:ext cx="2974404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923925" algn="l"/>
                <a:tab pos="2409825" algn="l"/>
                <a:tab pos="4610100" algn="l"/>
              </a:tabLst>
            </a:pPr>
            <a:r>
              <a:rPr lang="en-US" sz="1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Violation handler page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940" y="836712"/>
            <a:ext cx="7992888" cy="535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9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Contd.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307" y="1052736"/>
            <a:ext cx="10054210" cy="527968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726260" y="6309320"/>
            <a:ext cx="2974404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923925" algn="l"/>
                <a:tab pos="2409825" algn="l"/>
                <a:tab pos="4610100" algn="l"/>
              </a:tabLst>
            </a:pPr>
            <a:r>
              <a:rPr lang="en-US" sz="1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Violation handler page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57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16984"/>
            <a:ext cx="10969943" cy="711081"/>
          </a:xfrm>
        </p:spPr>
        <p:txBody>
          <a:bodyPr/>
          <a:lstStyle/>
          <a:p>
            <a:pPr algn="l"/>
            <a:r>
              <a:rPr lang="en-US" dirty="0" smtClean="0"/>
              <a:t>Contd.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95" y="908720"/>
            <a:ext cx="10270234" cy="50185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726260" y="5984249"/>
            <a:ext cx="2974404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923925" algn="l"/>
                <a:tab pos="2409825" algn="l"/>
                <a:tab pos="4610100" algn="l"/>
              </a:tabLst>
            </a:pPr>
            <a:r>
              <a:rPr lang="en-US" sz="1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Register User / Organization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50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16984"/>
            <a:ext cx="10969943" cy="711081"/>
          </a:xfrm>
        </p:spPr>
        <p:txBody>
          <a:bodyPr/>
          <a:lstStyle/>
          <a:p>
            <a:pPr algn="l"/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26260" y="5984249"/>
            <a:ext cx="2974404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923925" algn="l"/>
                <a:tab pos="2409825" algn="l"/>
                <a:tab pos="4610100" algn="l"/>
              </a:tabLst>
            </a:pPr>
            <a:r>
              <a:rPr lang="en-US" sz="1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Register traffic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51" y="826484"/>
            <a:ext cx="10558265" cy="515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4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05980" y="4889076"/>
            <a:ext cx="2974404" cy="671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923925" algn="l"/>
                <a:tab pos="2409825" algn="l"/>
                <a:tab pos="4610100" algn="l"/>
              </a:tabLst>
            </a:pPr>
            <a:r>
              <a:rPr lang="en-US" sz="1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Violation update handler page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78588" y="4997664"/>
            <a:ext cx="2974404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923925" algn="l"/>
                <a:tab pos="2409825" algn="l"/>
                <a:tab pos="4610100" algn="l"/>
              </a:tabLst>
            </a:pPr>
            <a:r>
              <a:rPr lang="en-US" sz="1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SMS alerting handler page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" y="1454944"/>
            <a:ext cx="5435666" cy="26561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396" y="1443932"/>
            <a:ext cx="6025104" cy="294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1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Contd.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219570" y="1124744"/>
            <a:ext cx="9749684" cy="49685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Rectangle 3"/>
          <p:cNvSpPr/>
          <p:nvPr/>
        </p:nvSpPr>
        <p:spPr>
          <a:xfrm>
            <a:off x="4726260" y="6172941"/>
            <a:ext cx="2974404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tabLst>
                <a:tab pos="923925" algn="l"/>
                <a:tab pos="2409825" algn="l"/>
                <a:tab pos="4610100" algn="l"/>
              </a:tabLst>
            </a:pPr>
            <a:r>
              <a:rPr lang="en-US" sz="1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License plate handler page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30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Recommendation for future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Contd.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440" y="1124744"/>
            <a:ext cx="11101595" cy="1878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23925" algn="l"/>
                <a:tab pos="2409825" algn="l"/>
                <a:tab pos="4610100" algn="l"/>
              </a:tabLst>
            </a:pPr>
            <a:r>
              <a:rPr lang="en-US" sz="3200" b="1" dirty="0"/>
              <a:t>Emergency Vehicle </a:t>
            </a:r>
            <a:r>
              <a:rPr lang="en-US" sz="3200" b="1" dirty="0" smtClean="0"/>
              <a:t>Detection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23925" algn="l"/>
                <a:tab pos="2409825" algn="l"/>
                <a:tab pos="4610100" algn="l"/>
              </a:tabLst>
            </a:pPr>
            <a:r>
              <a:rPr lang="en-US" sz="3200" b="1" dirty="0"/>
              <a:t>Integration with Broader Traffic </a:t>
            </a:r>
            <a:r>
              <a:rPr lang="en-US" sz="3200" b="1" dirty="0" smtClean="0"/>
              <a:t>Violations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23925" algn="l"/>
                <a:tab pos="2409825" algn="l"/>
                <a:tab pos="4610100" algn="l"/>
              </a:tabLst>
            </a:pPr>
            <a:r>
              <a:rPr lang="en-US" sz="32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Localized License plate detection</a:t>
            </a:r>
            <a:endParaRPr lang="en-US" sz="3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04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Software component </a:t>
            </a:r>
            <a:endParaRPr lang="en-US" dirty="0"/>
          </a:p>
        </p:txBody>
      </p:sp>
      <p:sp>
        <p:nvSpPr>
          <p:cNvPr id="6" name="AutoShape 2" descr="What is React and what are the benefits?"/>
          <p:cNvSpPr>
            <a:spLocks noChangeAspect="1" noChangeArrowheads="1"/>
          </p:cNvSpPr>
          <p:nvPr/>
        </p:nvSpPr>
        <p:spPr bwMode="auto">
          <a:xfrm>
            <a:off x="155534" y="-143532"/>
            <a:ext cx="304721" cy="30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2399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60" y="1403381"/>
            <a:ext cx="3994920" cy="22485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4860" y="3651951"/>
            <a:ext cx="2465065" cy="24650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8388" y="2132856"/>
            <a:ext cx="2742197" cy="7896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76" y="3501008"/>
            <a:ext cx="4094005" cy="2302879"/>
          </a:xfrm>
          <a:prstGeom prst="rect">
            <a:avLst/>
          </a:prstGeom>
        </p:spPr>
      </p:pic>
      <p:pic>
        <p:nvPicPr>
          <p:cNvPr id="1026" name="Picture 2" descr="Laravel - Wikipedi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388" y="3863267"/>
            <a:ext cx="1871965" cy="194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50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RESULT AND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67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Contd.</a:t>
            </a:r>
            <a:endParaRPr lang="en-IN" b="1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61140" y="3607730"/>
            <a:ext cx="3949451" cy="16931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1296634" y="3989816"/>
            <a:ext cx="929014" cy="929014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384145" y="4313426"/>
            <a:ext cx="2880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Lane violation 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84145" y="3917217"/>
            <a:ext cx="288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Lane violation</a:t>
            </a:r>
            <a:endParaRPr lang="en-IN" sz="1800" b="1" dirty="0">
              <a:solidFill>
                <a:schemeClr val="tx1">
                  <a:lumMod val="65000"/>
                  <a:lumOff val="3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61140" y="1743073"/>
            <a:ext cx="3949451" cy="16931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/>
          <p:cNvSpPr/>
          <p:nvPr/>
        </p:nvSpPr>
        <p:spPr>
          <a:xfrm>
            <a:off x="1296634" y="2125159"/>
            <a:ext cx="929014" cy="929014"/>
          </a:xfrm>
          <a:prstGeom prst="ellipse">
            <a:avLst/>
          </a:prstGeom>
          <a:solidFill>
            <a:schemeClr val="accent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2384145" y="2448769"/>
            <a:ext cx="2880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Red traffic light detection</a:t>
            </a:r>
            <a:endParaRPr lang="en-IN" sz="140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84145" y="2052560"/>
            <a:ext cx="288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Red light violation</a:t>
            </a:r>
            <a:endParaRPr lang="en-IN" sz="1800" b="1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1596775" y="2398123"/>
            <a:ext cx="328733" cy="383086"/>
            <a:chOff x="11710988" y="139700"/>
            <a:chExt cx="4195763" cy="4889500"/>
          </a:xfrm>
          <a:solidFill>
            <a:schemeClr val="bg1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13266738" y="2303463"/>
              <a:ext cx="1135063" cy="2055813"/>
            </a:xfrm>
            <a:custGeom>
              <a:avLst/>
              <a:gdLst>
                <a:gd name="T0" fmla="*/ 792 w 1430"/>
                <a:gd name="T1" fmla="*/ 23 h 2590"/>
                <a:gd name="T2" fmla="*/ 863 w 1430"/>
                <a:gd name="T3" fmla="*/ 115 h 2590"/>
                <a:gd name="T4" fmla="*/ 1158 w 1430"/>
                <a:gd name="T5" fmla="*/ 369 h 2590"/>
                <a:gd name="T6" fmla="*/ 1267 w 1430"/>
                <a:gd name="T7" fmla="*/ 414 h 2590"/>
                <a:gd name="T8" fmla="*/ 1312 w 1430"/>
                <a:gd name="T9" fmla="*/ 523 h 2590"/>
                <a:gd name="T10" fmla="*/ 1267 w 1430"/>
                <a:gd name="T11" fmla="*/ 632 h 2590"/>
                <a:gd name="T12" fmla="*/ 1158 w 1430"/>
                <a:gd name="T13" fmla="*/ 676 h 2590"/>
                <a:gd name="T14" fmla="*/ 449 w 1430"/>
                <a:gd name="T15" fmla="*/ 695 h 2590"/>
                <a:gd name="T16" fmla="*/ 346 w 1430"/>
                <a:gd name="T17" fmla="*/ 778 h 2590"/>
                <a:gd name="T18" fmla="*/ 307 w 1430"/>
                <a:gd name="T19" fmla="*/ 909 h 2590"/>
                <a:gd name="T20" fmla="*/ 346 w 1430"/>
                <a:gd name="T21" fmla="*/ 1038 h 2590"/>
                <a:gd name="T22" fmla="*/ 449 w 1430"/>
                <a:gd name="T23" fmla="*/ 1122 h 2590"/>
                <a:gd name="T24" fmla="*/ 891 w 1430"/>
                <a:gd name="T25" fmla="*/ 1141 h 2590"/>
                <a:gd name="T26" fmla="*/ 1117 w 1430"/>
                <a:gd name="T27" fmla="*/ 1190 h 2590"/>
                <a:gd name="T28" fmla="*/ 1297 w 1430"/>
                <a:gd name="T29" fmla="*/ 1326 h 2590"/>
                <a:gd name="T30" fmla="*/ 1407 w 1430"/>
                <a:gd name="T31" fmla="*/ 1523 h 2590"/>
                <a:gd name="T32" fmla="*/ 1424 w 1430"/>
                <a:gd name="T33" fmla="*/ 1759 h 2590"/>
                <a:gd name="T34" fmla="*/ 1344 w 1430"/>
                <a:gd name="T35" fmla="*/ 1971 h 2590"/>
                <a:gd name="T36" fmla="*/ 1188 w 1430"/>
                <a:gd name="T37" fmla="*/ 2130 h 2590"/>
                <a:gd name="T38" fmla="*/ 977 w 1430"/>
                <a:gd name="T39" fmla="*/ 2212 h 2590"/>
                <a:gd name="T40" fmla="*/ 868 w 1430"/>
                <a:gd name="T41" fmla="*/ 2437 h 2590"/>
                <a:gd name="T42" fmla="*/ 823 w 1430"/>
                <a:gd name="T43" fmla="*/ 2545 h 2590"/>
                <a:gd name="T44" fmla="*/ 715 w 1430"/>
                <a:gd name="T45" fmla="*/ 2590 h 2590"/>
                <a:gd name="T46" fmla="*/ 606 w 1430"/>
                <a:gd name="T47" fmla="*/ 2545 h 2590"/>
                <a:gd name="T48" fmla="*/ 562 w 1430"/>
                <a:gd name="T49" fmla="*/ 2437 h 2590"/>
                <a:gd name="T50" fmla="*/ 219 w 1430"/>
                <a:gd name="T51" fmla="*/ 2212 h 2590"/>
                <a:gd name="T52" fmla="*/ 128 w 1430"/>
                <a:gd name="T53" fmla="*/ 2143 h 2590"/>
                <a:gd name="T54" fmla="*/ 113 w 1430"/>
                <a:gd name="T55" fmla="*/ 2025 h 2590"/>
                <a:gd name="T56" fmla="*/ 182 w 1430"/>
                <a:gd name="T57" fmla="*/ 1931 h 2590"/>
                <a:gd name="T58" fmla="*/ 891 w 1430"/>
                <a:gd name="T59" fmla="*/ 1911 h 2590"/>
                <a:gd name="T60" fmla="*/ 1020 w 1430"/>
                <a:gd name="T61" fmla="*/ 1871 h 2590"/>
                <a:gd name="T62" fmla="*/ 1104 w 1430"/>
                <a:gd name="T63" fmla="*/ 1770 h 2590"/>
                <a:gd name="T64" fmla="*/ 1117 w 1430"/>
                <a:gd name="T65" fmla="*/ 1632 h 2590"/>
                <a:gd name="T66" fmla="*/ 1054 w 1430"/>
                <a:gd name="T67" fmla="*/ 1515 h 2590"/>
                <a:gd name="T68" fmla="*/ 938 w 1430"/>
                <a:gd name="T69" fmla="*/ 1452 h 2590"/>
                <a:gd name="T70" fmla="*/ 459 w 1430"/>
                <a:gd name="T71" fmla="*/ 1442 h 2590"/>
                <a:gd name="T72" fmla="*/ 245 w 1430"/>
                <a:gd name="T73" fmla="*/ 1360 h 2590"/>
                <a:gd name="T74" fmla="*/ 86 w 1430"/>
                <a:gd name="T75" fmla="*/ 1201 h 2590"/>
                <a:gd name="T76" fmla="*/ 6 w 1430"/>
                <a:gd name="T77" fmla="*/ 987 h 2590"/>
                <a:gd name="T78" fmla="*/ 23 w 1430"/>
                <a:gd name="T79" fmla="*/ 753 h 2590"/>
                <a:gd name="T80" fmla="*/ 133 w 1430"/>
                <a:gd name="T81" fmla="*/ 555 h 2590"/>
                <a:gd name="T82" fmla="*/ 313 w 1430"/>
                <a:gd name="T83" fmla="*/ 420 h 2590"/>
                <a:gd name="T84" fmla="*/ 539 w 1430"/>
                <a:gd name="T85" fmla="*/ 369 h 2590"/>
                <a:gd name="T86" fmla="*/ 565 w 1430"/>
                <a:gd name="T87" fmla="*/ 115 h 2590"/>
                <a:gd name="T88" fmla="*/ 636 w 1430"/>
                <a:gd name="T89" fmla="*/ 23 h 2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430" h="2590">
                  <a:moveTo>
                    <a:pt x="715" y="0"/>
                  </a:moveTo>
                  <a:lnTo>
                    <a:pt x="754" y="6"/>
                  </a:lnTo>
                  <a:lnTo>
                    <a:pt x="792" y="23"/>
                  </a:lnTo>
                  <a:lnTo>
                    <a:pt x="823" y="47"/>
                  </a:lnTo>
                  <a:lnTo>
                    <a:pt x="846" y="77"/>
                  </a:lnTo>
                  <a:lnTo>
                    <a:pt x="863" y="115"/>
                  </a:lnTo>
                  <a:lnTo>
                    <a:pt x="868" y="156"/>
                  </a:lnTo>
                  <a:lnTo>
                    <a:pt x="868" y="369"/>
                  </a:lnTo>
                  <a:lnTo>
                    <a:pt x="1158" y="369"/>
                  </a:lnTo>
                  <a:lnTo>
                    <a:pt x="1199" y="375"/>
                  </a:lnTo>
                  <a:lnTo>
                    <a:pt x="1235" y="390"/>
                  </a:lnTo>
                  <a:lnTo>
                    <a:pt x="1267" y="414"/>
                  </a:lnTo>
                  <a:lnTo>
                    <a:pt x="1291" y="446"/>
                  </a:lnTo>
                  <a:lnTo>
                    <a:pt x="1306" y="482"/>
                  </a:lnTo>
                  <a:lnTo>
                    <a:pt x="1312" y="523"/>
                  </a:lnTo>
                  <a:lnTo>
                    <a:pt x="1306" y="564"/>
                  </a:lnTo>
                  <a:lnTo>
                    <a:pt x="1291" y="600"/>
                  </a:lnTo>
                  <a:lnTo>
                    <a:pt x="1267" y="632"/>
                  </a:lnTo>
                  <a:lnTo>
                    <a:pt x="1235" y="656"/>
                  </a:lnTo>
                  <a:lnTo>
                    <a:pt x="1199" y="671"/>
                  </a:lnTo>
                  <a:lnTo>
                    <a:pt x="1158" y="676"/>
                  </a:lnTo>
                  <a:lnTo>
                    <a:pt x="539" y="676"/>
                  </a:lnTo>
                  <a:lnTo>
                    <a:pt x="492" y="680"/>
                  </a:lnTo>
                  <a:lnTo>
                    <a:pt x="449" y="695"/>
                  </a:lnTo>
                  <a:lnTo>
                    <a:pt x="410" y="716"/>
                  </a:lnTo>
                  <a:lnTo>
                    <a:pt x="375" y="744"/>
                  </a:lnTo>
                  <a:lnTo>
                    <a:pt x="346" y="778"/>
                  </a:lnTo>
                  <a:lnTo>
                    <a:pt x="326" y="819"/>
                  </a:lnTo>
                  <a:lnTo>
                    <a:pt x="313" y="862"/>
                  </a:lnTo>
                  <a:lnTo>
                    <a:pt x="307" y="909"/>
                  </a:lnTo>
                  <a:lnTo>
                    <a:pt x="313" y="956"/>
                  </a:lnTo>
                  <a:lnTo>
                    <a:pt x="326" y="999"/>
                  </a:lnTo>
                  <a:lnTo>
                    <a:pt x="346" y="1038"/>
                  </a:lnTo>
                  <a:lnTo>
                    <a:pt x="375" y="1072"/>
                  </a:lnTo>
                  <a:lnTo>
                    <a:pt x="410" y="1100"/>
                  </a:lnTo>
                  <a:lnTo>
                    <a:pt x="449" y="1122"/>
                  </a:lnTo>
                  <a:lnTo>
                    <a:pt x="492" y="1135"/>
                  </a:lnTo>
                  <a:lnTo>
                    <a:pt x="539" y="1141"/>
                  </a:lnTo>
                  <a:lnTo>
                    <a:pt x="891" y="1141"/>
                  </a:lnTo>
                  <a:lnTo>
                    <a:pt x="969" y="1147"/>
                  </a:lnTo>
                  <a:lnTo>
                    <a:pt x="1046" y="1163"/>
                  </a:lnTo>
                  <a:lnTo>
                    <a:pt x="1117" y="1190"/>
                  </a:lnTo>
                  <a:lnTo>
                    <a:pt x="1185" y="1227"/>
                  </a:lnTo>
                  <a:lnTo>
                    <a:pt x="1244" y="1272"/>
                  </a:lnTo>
                  <a:lnTo>
                    <a:pt x="1297" y="1326"/>
                  </a:lnTo>
                  <a:lnTo>
                    <a:pt x="1342" y="1386"/>
                  </a:lnTo>
                  <a:lnTo>
                    <a:pt x="1379" y="1452"/>
                  </a:lnTo>
                  <a:lnTo>
                    <a:pt x="1407" y="1523"/>
                  </a:lnTo>
                  <a:lnTo>
                    <a:pt x="1424" y="1600"/>
                  </a:lnTo>
                  <a:lnTo>
                    <a:pt x="1430" y="1678"/>
                  </a:lnTo>
                  <a:lnTo>
                    <a:pt x="1424" y="1759"/>
                  </a:lnTo>
                  <a:lnTo>
                    <a:pt x="1407" y="1834"/>
                  </a:lnTo>
                  <a:lnTo>
                    <a:pt x="1381" y="1905"/>
                  </a:lnTo>
                  <a:lnTo>
                    <a:pt x="1344" y="1971"/>
                  </a:lnTo>
                  <a:lnTo>
                    <a:pt x="1299" y="2030"/>
                  </a:lnTo>
                  <a:lnTo>
                    <a:pt x="1246" y="2083"/>
                  </a:lnTo>
                  <a:lnTo>
                    <a:pt x="1188" y="2130"/>
                  </a:lnTo>
                  <a:lnTo>
                    <a:pt x="1123" y="2165"/>
                  </a:lnTo>
                  <a:lnTo>
                    <a:pt x="1052" y="2193"/>
                  </a:lnTo>
                  <a:lnTo>
                    <a:pt x="977" y="2212"/>
                  </a:lnTo>
                  <a:lnTo>
                    <a:pt x="898" y="2218"/>
                  </a:lnTo>
                  <a:lnTo>
                    <a:pt x="868" y="2218"/>
                  </a:lnTo>
                  <a:lnTo>
                    <a:pt x="868" y="2437"/>
                  </a:lnTo>
                  <a:lnTo>
                    <a:pt x="863" y="2478"/>
                  </a:lnTo>
                  <a:lnTo>
                    <a:pt x="848" y="2516"/>
                  </a:lnTo>
                  <a:lnTo>
                    <a:pt x="823" y="2545"/>
                  </a:lnTo>
                  <a:lnTo>
                    <a:pt x="794" y="2570"/>
                  </a:lnTo>
                  <a:lnTo>
                    <a:pt x="756" y="2585"/>
                  </a:lnTo>
                  <a:lnTo>
                    <a:pt x="715" y="2590"/>
                  </a:lnTo>
                  <a:lnTo>
                    <a:pt x="674" y="2585"/>
                  </a:lnTo>
                  <a:lnTo>
                    <a:pt x="638" y="2570"/>
                  </a:lnTo>
                  <a:lnTo>
                    <a:pt x="606" y="2545"/>
                  </a:lnTo>
                  <a:lnTo>
                    <a:pt x="582" y="2516"/>
                  </a:lnTo>
                  <a:lnTo>
                    <a:pt x="567" y="2478"/>
                  </a:lnTo>
                  <a:lnTo>
                    <a:pt x="562" y="2437"/>
                  </a:lnTo>
                  <a:lnTo>
                    <a:pt x="562" y="2218"/>
                  </a:lnTo>
                  <a:lnTo>
                    <a:pt x="260" y="2218"/>
                  </a:lnTo>
                  <a:lnTo>
                    <a:pt x="219" y="2212"/>
                  </a:lnTo>
                  <a:lnTo>
                    <a:pt x="182" y="2197"/>
                  </a:lnTo>
                  <a:lnTo>
                    <a:pt x="152" y="2173"/>
                  </a:lnTo>
                  <a:lnTo>
                    <a:pt x="128" y="2143"/>
                  </a:lnTo>
                  <a:lnTo>
                    <a:pt x="113" y="2105"/>
                  </a:lnTo>
                  <a:lnTo>
                    <a:pt x="107" y="2064"/>
                  </a:lnTo>
                  <a:lnTo>
                    <a:pt x="113" y="2025"/>
                  </a:lnTo>
                  <a:lnTo>
                    <a:pt x="128" y="1987"/>
                  </a:lnTo>
                  <a:lnTo>
                    <a:pt x="152" y="1956"/>
                  </a:lnTo>
                  <a:lnTo>
                    <a:pt x="182" y="1931"/>
                  </a:lnTo>
                  <a:lnTo>
                    <a:pt x="219" y="1916"/>
                  </a:lnTo>
                  <a:lnTo>
                    <a:pt x="260" y="1911"/>
                  </a:lnTo>
                  <a:lnTo>
                    <a:pt x="891" y="1911"/>
                  </a:lnTo>
                  <a:lnTo>
                    <a:pt x="938" y="1907"/>
                  </a:lnTo>
                  <a:lnTo>
                    <a:pt x="981" y="1894"/>
                  </a:lnTo>
                  <a:lnTo>
                    <a:pt x="1020" y="1871"/>
                  </a:lnTo>
                  <a:lnTo>
                    <a:pt x="1054" y="1843"/>
                  </a:lnTo>
                  <a:lnTo>
                    <a:pt x="1084" y="1809"/>
                  </a:lnTo>
                  <a:lnTo>
                    <a:pt x="1104" y="1770"/>
                  </a:lnTo>
                  <a:lnTo>
                    <a:pt x="1117" y="1725"/>
                  </a:lnTo>
                  <a:lnTo>
                    <a:pt x="1123" y="1678"/>
                  </a:lnTo>
                  <a:lnTo>
                    <a:pt x="1117" y="1632"/>
                  </a:lnTo>
                  <a:lnTo>
                    <a:pt x="1104" y="1589"/>
                  </a:lnTo>
                  <a:lnTo>
                    <a:pt x="1084" y="1549"/>
                  </a:lnTo>
                  <a:lnTo>
                    <a:pt x="1054" y="1515"/>
                  </a:lnTo>
                  <a:lnTo>
                    <a:pt x="1020" y="1487"/>
                  </a:lnTo>
                  <a:lnTo>
                    <a:pt x="981" y="1465"/>
                  </a:lnTo>
                  <a:lnTo>
                    <a:pt x="938" y="1452"/>
                  </a:lnTo>
                  <a:lnTo>
                    <a:pt x="891" y="1448"/>
                  </a:lnTo>
                  <a:lnTo>
                    <a:pt x="539" y="1448"/>
                  </a:lnTo>
                  <a:lnTo>
                    <a:pt x="459" y="1442"/>
                  </a:lnTo>
                  <a:lnTo>
                    <a:pt x="384" y="1424"/>
                  </a:lnTo>
                  <a:lnTo>
                    <a:pt x="313" y="1397"/>
                  </a:lnTo>
                  <a:lnTo>
                    <a:pt x="245" y="1360"/>
                  </a:lnTo>
                  <a:lnTo>
                    <a:pt x="186" y="1315"/>
                  </a:lnTo>
                  <a:lnTo>
                    <a:pt x="133" y="1261"/>
                  </a:lnTo>
                  <a:lnTo>
                    <a:pt x="86" y="1201"/>
                  </a:lnTo>
                  <a:lnTo>
                    <a:pt x="51" y="1135"/>
                  </a:lnTo>
                  <a:lnTo>
                    <a:pt x="23" y="1064"/>
                  </a:lnTo>
                  <a:lnTo>
                    <a:pt x="6" y="987"/>
                  </a:lnTo>
                  <a:lnTo>
                    <a:pt x="0" y="909"/>
                  </a:lnTo>
                  <a:lnTo>
                    <a:pt x="6" y="828"/>
                  </a:lnTo>
                  <a:lnTo>
                    <a:pt x="23" y="753"/>
                  </a:lnTo>
                  <a:lnTo>
                    <a:pt x="51" y="680"/>
                  </a:lnTo>
                  <a:lnTo>
                    <a:pt x="86" y="615"/>
                  </a:lnTo>
                  <a:lnTo>
                    <a:pt x="133" y="555"/>
                  </a:lnTo>
                  <a:lnTo>
                    <a:pt x="186" y="502"/>
                  </a:lnTo>
                  <a:lnTo>
                    <a:pt x="245" y="456"/>
                  </a:lnTo>
                  <a:lnTo>
                    <a:pt x="313" y="420"/>
                  </a:lnTo>
                  <a:lnTo>
                    <a:pt x="384" y="392"/>
                  </a:lnTo>
                  <a:lnTo>
                    <a:pt x="459" y="375"/>
                  </a:lnTo>
                  <a:lnTo>
                    <a:pt x="539" y="369"/>
                  </a:lnTo>
                  <a:lnTo>
                    <a:pt x="560" y="369"/>
                  </a:lnTo>
                  <a:lnTo>
                    <a:pt x="560" y="156"/>
                  </a:lnTo>
                  <a:lnTo>
                    <a:pt x="565" y="115"/>
                  </a:lnTo>
                  <a:lnTo>
                    <a:pt x="582" y="77"/>
                  </a:lnTo>
                  <a:lnTo>
                    <a:pt x="606" y="47"/>
                  </a:lnTo>
                  <a:lnTo>
                    <a:pt x="636" y="23"/>
                  </a:lnTo>
                  <a:lnTo>
                    <a:pt x="674" y="6"/>
                  </a:lnTo>
                  <a:lnTo>
                    <a:pt x="7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7"/>
            <p:cNvSpPr>
              <a:spLocks noEditPoints="1"/>
            </p:cNvSpPr>
            <p:nvPr/>
          </p:nvSpPr>
          <p:spPr bwMode="auto">
            <a:xfrm>
              <a:off x="11710988" y="139700"/>
              <a:ext cx="4195763" cy="4889500"/>
            </a:xfrm>
            <a:custGeom>
              <a:avLst/>
              <a:gdLst>
                <a:gd name="T0" fmla="*/ 1910 w 5286"/>
                <a:gd name="T1" fmla="*/ 1957 h 6159"/>
                <a:gd name="T2" fmla="*/ 1590 w 5286"/>
                <a:gd name="T3" fmla="*/ 2236 h 6159"/>
                <a:gd name="T4" fmla="*/ 1199 w 5286"/>
                <a:gd name="T5" fmla="*/ 2653 h 6159"/>
                <a:gd name="T6" fmla="*/ 612 w 5286"/>
                <a:gd name="T7" fmla="*/ 3579 h 6159"/>
                <a:gd name="T8" fmla="*/ 333 w 5286"/>
                <a:gd name="T9" fmla="*/ 4560 h 6159"/>
                <a:gd name="T10" fmla="*/ 359 w 5286"/>
                <a:gd name="T11" fmla="*/ 5266 h 6159"/>
                <a:gd name="T12" fmla="*/ 638 w 5286"/>
                <a:gd name="T13" fmla="*/ 5657 h 6159"/>
                <a:gd name="T14" fmla="*/ 1089 w 5286"/>
                <a:gd name="T15" fmla="*/ 5846 h 6159"/>
                <a:gd name="T16" fmla="*/ 4375 w 5286"/>
                <a:gd name="T17" fmla="*/ 5807 h 6159"/>
                <a:gd name="T18" fmla="*/ 4751 w 5286"/>
                <a:gd name="T19" fmla="*/ 5560 h 6159"/>
                <a:gd name="T20" fmla="*/ 4957 w 5286"/>
                <a:gd name="T21" fmla="*/ 5157 h 6159"/>
                <a:gd name="T22" fmla="*/ 4922 w 5286"/>
                <a:gd name="T23" fmla="*/ 4359 h 6159"/>
                <a:gd name="T24" fmla="*/ 4579 w 5286"/>
                <a:gd name="T25" fmla="*/ 3388 h 6159"/>
                <a:gd name="T26" fmla="*/ 4005 w 5286"/>
                <a:gd name="T27" fmla="*/ 2560 h 6159"/>
                <a:gd name="T28" fmla="*/ 3623 w 5286"/>
                <a:gd name="T29" fmla="*/ 2168 h 6159"/>
                <a:gd name="T30" fmla="*/ 3324 w 5286"/>
                <a:gd name="T31" fmla="*/ 1917 h 6159"/>
                <a:gd name="T32" fmla="*/ 3541 w 5286"/>
                <a:gd name="T33" fmla="*/ 303 h 6159"/>
                <a:gd name="T34" fmla="*/ 3161 w 5286"/>
                <a:gd name="T35" fmla="*/ 412 h 6159"/>
                <a:gd name="T36" fmla="*/ 2806 w 5286"/>
                <a:gd name="T37" fmla="*/ 524 h 6159"/>
                <a:gd name="T38" fmla="*/ 2441 w 5286"/>
                <a:gd name="T39" fmla="*/ 457 h 6159"/>
                <a:gd name="T40" fmla="*/ 1975 w 5286"/>
                <a:gd name="T41" fmla="*/ 339 h 6159"/>
                <a:gd name="T42" fmla="*/ 1583 w 5286"/>
                <a:gd name="T43" fmla="*/ 414 h 6159"/>
                <a:gd name="T44" fmla="*/ 3788 w 5286"/>
                <a:gd name="T45" fmla="*/ 389 h 6159"/>
                <a:gd name="T46" fmla="*/ 3571 w 5286"/>
                <a:gd name="T47" fmla="*/ 305 h 6159"/>
                <a:gd name="T48" fmla="*/ 3788 w 5286"/>
                <a:gd name="T49" fmla="*/ 45 h 6159"/>
                <a:gd name="T50" fmla="*/ 4112 w 5286"/>
                <a:gd name="T51" fmla="*/ 271 h 6159"/>
                <a:gd name="T52" fmla="*/ 4117 w 5286"/>
                <a:gd name="T53" fmla="*/ 427 h 6159"/>
                <a:gd name="T54" fmla="*/ 3687 w 5286"/>
                <a:gd name="T55" fmla="*/ 1814 h 6159"/>
                <a:gd name="T56" fmla="*/ 4065 w 5286"/>
                <a:gd name="T57" fmla="*/ 2168 h 6159"/>
                <a:gd name="T58" fmla="*/ 4579 w 5286"/>
                <a:gd name="T59" fmla="*/ 2794 h 6159"/>
                <a:gd name="T60" fmla="*/ 5062 w 5286"/>
                <a:gd name="T61" fmla="*/ 3719 h 6159"/>
                <a:gd name="T62" fmla="*/ 5281 w 5286"/>
                <a:gd name="T63" fmla="*/ 4756 h 6159"/>
                <a:gd name="T64" fmla="*/ 5204 w 5286"/>
                <a:gd name="T65" fmla="*/ 5406 h 6159"/>
                <a:gd name="T66" fmla="*/ 4899 w 5286"/>
                <a:gd name="T67" fmla="*/ 5848 h 6159"/>
                <a:gd name="T68" fmla="*/ 4430 w 5286"/>
                <a:gd name="T69" fmla="*/ 6112 h 6159"/>
                <a:gd name="T70" fmla="*/ 1077 w 5286"/>
                <a:gd name="T71" fmla="*/ 6155 h 6159"/>
                <a:gd name="T72" fmla="*/ 559 w 5286"/>
                <a:gd name="T73" fmla="*/ 5977 h 6159"/>
                <a:gd name="T74" fmla="*/ 181 w 5286"/>
                <a:gd name="T75" fmla="*/ 5599 h 6159"/>
                <a:gd name="T76" fmla="*/ 6 w 5286"/>
                <a:gd name="T77" fmla="*/ 5082 h 6159"/>
                <a:gd name="T78" fmla="*/ 99 w 5286"/>
                <a:gd name="T79" fmla="*/ 4129 h 6159"/>
                <a:gd name="T80" fmla="*/ 486 w 5286"/>
                <a:gd name="T81" fmla="*/ 3150 h 6159"/>
                <a:gd name="T82" fmla="*/ 1061 w 5286"/>
                <a:gd name="T83" fmla="*/ 2343 h 6159"/>
                <a:gd name="T84" fmla="*/ 1489 w 5286"/>
                <a:gd name="T85" fmla="*/ 1912 h 6159"/>
                <a:gd name="T86" fmla="*/ 1811 w 5286"/>
                <a:gd name="T87" fmla="*/ 1648 h 6159"/>
                <a:gd name="T88" fmla="*/ 1089 w 5286"/>
                <a:gd name="T89" fmla="*/ 451 h 6159"/>
                <a:gd name="T90" fmla="*/ 1397 w 5286"/>
                <a:gd name="T91" fmla="*/ 168 h 6159"/>
                <a:gd name="T92" fmla="*/ 1895 w 5286"/>
                <a:gd name="T93" fmla="*/ 30 h 6159"/>
                <a:gd name="T94" fmla="*/ 2415 w 5286"/>
                <a:gd name="T95" fmla="*/ 125 h 6159"/>
                <a:gd name="T96" fmla="*/ 2778 w 5286"/>
                <a:gd name="T97" fmla="*/ 219 h 6159"/>
                <a:gd name="T98" fmla="*/ 3045 w 5286"/>
                <a:gd name="T99" fmla="*/ 129 h 6159"/>
                <a:gd name="T100" fmla="*/ 3451 w 5286"/>
                <a:gd name="T101" fmla="*/ 5 h 6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286" h="6159">
                  <a:moveTo>
                    <a:pt x="2067" y="1839"/>
                  </a:moveTo>
                  <a:lnTo>
                    <a:pt x="2039" y="1859"/>
                  </a:lnTo>
                  <a:lnTo>
                    <a:pt x="2003" y="1886"/>
                  </a:lnTo>
                  <a:lnTo>
                    <a:pt x="1960" y="1917"/>
                  </a:lnTo>
                  <a:lnTo>
                    <a:pt x="1910" y="1957"/>
                  </a:lnTo>
                  <a:lnTo>
                    <a:pt x="1856" y="2002"/>
                  </a:lnTo>
                  <a:lnTo>
                    <a:pt x="1796" y="2050"/>
                  </a:lnTo>
                  <a:lnTo>
                    <a:pt x="1730" y="2107"/>
                  </a:lnTo>
                  <a:lnTo>
                    <a:pt x="1661" y="2168"/>
                  </a:lnTo>
                  <a:lnTo>
                    <a:pt x="1590" y="2236"/>
                  </a:lnTo>
                  <a:lnTo>
                    <a:pt x="1515" y="2309"/>
                  </a:lnTo>
                  <a:lnTo>
                    <a:pt x="1437" y="2386"/>
                  </a:lnTo>
                  <a:lnTo>
                    <a:pt x="1358" y="2470"/>
                  </a:lnTo>
                  <a:lnTo>
                    <a:pt x="1280" y="2560"/>
                  </a:lnTo>
                  <a:lnTo>
                    <a:pt x="1199" y="2653"/>
                  </a:lnTo>
                  <a:lnTo>
                    <a:pt x="1057" y="2833"/>
                  </a:lnTo>
                  <a:lnTo>
                    <a:pt x="928" y="3015"/>
                  </a:lnTo>
                  <a:lnTo>
                    <a:pt x="810" y="3200"/>
                  </a:lnTo>
                  <a:lnTo>
                    <a:pt x="705" y="3388"/>
                  </a:lnTo>
                  <a:lnTo>
                    <a:pt x="612" y="3579"/>
                  </a:lnTo>
                  <a:lnTo>
                    <a:pt x="531" y="3770"/>
                  </a:lnTo>
                  <a:lnTo>
                    <a:pt x="464" y="3964"/>
                  </a:lnTo>
                  <a:lnTo>
                    <a:pt x="408" y="4161"/>
                  </a:lnTo>
                  <a:lnTo>
                    <a:pt x="363" y="4359"/>
                  </a:lnTo>
                  <a:lnTo>
                    <a:pt x="333" y="4560"/>
                  </a:lnTo>
                  <a:lnTo>
                    <a:pt x="314" y="4764"/>
                  </a:lnTo>
                  <a:lnTo>
                    <a:pt x="307" y="4968"/>
                  </a:lnTo>
                  <a:lnTo>
                    <a:pt x="312" y="5071"/>
                  </a:lnTo>
                  <a:lnTo>
                    <a:pt x="331" y="5170"/>
                  </a:lnTo>
                  <a:lnTo>
                    <a:pt x="359" y="5266"/>
                  </a:lnTo>
                  <a:lnTo>
                    <a:pt x="397" y="5356"/>
                  </a:lnTo>
                  <a:lnTo>
                    <a:pt x="445" y="5442"/>
                  </a:lnTo>
                  <a:lnTo>
                    <a:pt x="501" y="5521"/>
                  </a:lnTo>
                  <a:lnTo>
                    <a:pt x="567" y="5594"/>
                  </a:lnTo>
                  <a:lnTo>
                    <a:pt x="638" y="5657"/>
                  </a:lnTo>
                  <a:lnTo>
                    <a:pt x="718" y="5715"/>
                  </a:lnTo>
                  <a:lnTo>
                    <a:pt x="802" y="5762"/>
                  </a:lnTo>
                  <a:lnTo>
                    <a:pt x="894" y="5801"/>
                  </a:lnTo>
                  <a:lnTo>
                    <a:pt x="990" y="5830"/>
                  </a:lnTo>
                  <a:lnTo>
                    <a:pt x="1089" y="5846"/>
                  </a:lnTo>
                  <a:lnTo>
                    <a:pt x="1192" y="5852"/>
                  </a:lnTo>
                  <a:lnTo>
                    <a:pt x="4095" y="5852"/>
                  </a:lnTo>
                  <a:lnTo>
                    <a:pt x="4192" y="5848"/>
                  </a:lnTo>
                  <a:lnTo>
                    <a:pt x="4286" y="5831"/>
                  </a:lnTo>
                  <a:lnTo>
                    <a:pt x="4375" y="5807"/>
                  </a:lnTo>
                  <a:lnTo>
                    <a:pt x="4460" y="5773"/>
                  </a:lnTo>
                  <a:lnTo>
                    <a:pt x="4542" y="5732"/>
                  </a:lnTo>
                  <a:lnTo>
                    <a:pt x="4617" y="5682"/>
                  </a:lnTo>
                  <a:lnTo>
                    <a:pt x="4688" y="5624"/>
                  </a:lnTo>
                  <a:lnTo>
                    <a:pt x="4751" y="5560"/>
                  </a:lnTo>
                  <a:lnTo>
                    <a:pt x="4808" y="5491"/>
                  </a:lnTo>
                  <a:lnTo>
                    <a:pt x="4858" y="5414"/>
                  </a:lnTo>
                  <a:lnTo>
                    <a:pt x="4899" y="5333"/>
                  </a:lnTo>
                  <a:lnTo>
                    <a:pt x="4933" y="5247"/>
                  </a:lnTo>
                  <a:lnTo>
                    <a:pt x="4957" y="5157"/>
                  </a:lnTo>
                  <a:lnTo>
                    <a:pt x="4972" y="5064"/>
                  </a:lnTo>
                  <a:lnTo>
                    <a:pt x="4978" y="4968"/>
                  </a:lnTo>
                  <a:lnTo>
                    <a:pt x="4970" y="4762"/>
                  </a:lnTo>
                  <a:lnTo>
                    <a:pt x="4952" y="4560"/>
                  </a:lnTo>
                  <a:lnTo>
                    <a:pt x="4922" y="4359"/>
                  </a:lnTo>
                  <a:lnTo>
                    <a:pt x="4877" y="4161"/>
                  </a:lnTo>
                  <a:lnTo>
                    <a:pt x="4822" y="3964"/>
                  </a:lnTo>
                  <a:lnTo>
                    <a:pt x="4753" y="3770"/>
                  </a:lnTo>
                  <a:lnTo>
                    <a:pt x="4673" y="3579"/>
                  </a:lnTo>
                  <a:lnTo>
                    <a:pt x="4579" y="3388"/>
                  </a:lnTo>
                  <a:lnTo>
                    <a:pt x="4475" y="3200"/>
                  </a:lnTo>
                  <a:lnTo>
                    <a:pt x="4357" y="3015"/>
                  </a:lnTo>
                  <a:lnTo>
                    <a:pt x="4228" y="2833"/>
                  </a:lnTo>
                  <a:lnTo>
                    <a:pt x="4085" y="2653"/>
                  </a:lnTo>
                  <a:lnTo>
                    <a:pt x="4005" y="2560"/>
                  </a:lnTo>
                  <a:lnTo>
                    <a:pt x="3926" y="2470"/>
                  </a:lnTo>
                  <a:lnTo>
                    <a:pt x="3848" y="2386"/>
                  </a:lnTo>
                  <a:lnTo>
                    <a:pt x="3769" y="2309"/>
                  </a:lnTo>
                  <a:lnTo>
                    <a:pt x="3694" y="2236"/>
                  </a:lnTo>
                  <a:lnTo>
                    <a:pt x="3623" y="2168"/>
                  </a:lnTo>
                  <a:lnTo>
                    <a:pt x="3554" y="2107"/>
                  </a:lnTo>
                  <a:lnTo>
                    <a:pt x="3491" y="2050"/>
                  </a:lnTo>
                  <a:lnTo>
                    <a:pt x="3429" y="2000"/>
                  </a:lnTo>
                  <a:lnTo>
                    <a:pt x="3375" y="1957"/>
                  </a:lnTo>
                  <a:lnTo>
                    <a:pt x="3324" y="1917"/>
                  </a:lnTo>
                  <a:lnTo>
                    <a:pt x="3281" y="1886"/>
                  </a:lnTo>
                  <a:lnTo>
                    <a:pt x="3246" y="1859"/>
                  </a:lnTo>
                  <a:lnTo>
                    <a:pt x="3217" y="1839"/>
                  </a:lnTo>
                  <a:lnTo>
                    <a:pt x="2067" y="1839"/>
                  </a:lnTo>
                  <a:close/>
                  <a:moveTo>
                    <a:pt x="3541" y="303"/>
                  </a:moveTo>
                  <a:lnTo>
                    <a:pt x="3466" y="311"/>
                  </a:lnTo>
                  <a:lnTo>
                    <a:pt x="3393" y="326"/>
                  </a:lnTo>
                  <a:lnTo>
                    <a:pt x="3317" y="350"/>
                  </a:lnTo>
                  <a:lnTo>
                    <a:pt x="3240" y="380"/>
                  </a:lnTo>
                  <a:lnTo>
                    <a:pt x="3161" y="412"/>
                  </a:lnTo>
                  <a:lnTo>
                    <a:pt x="3092" y="440"/>
                  </a:lnTo>
                  <a:lnTo>
                    <a:pt x="3023" y="468"/>
                  </a:lnTo>
                  <a:lnTo>
                    <a:pt x="2952" y="492"/>
                  </a:lnTo>
                  <a:lnTo>
                    <a:pt x="2879" y="511"/>
                  </a:lnTo>
                  <a:lnTo>
                    <a:pt x="2806" y="524"/>
                  </a:lnTo>
                  <a:lnTo>
                    <a:pt x="2731" y="528"/>
                  </a:lnTo>
                  <a:lnTo>
                    <a:pt x="2671" y="524"/>
                  </a:lnTo>
                  <a:lnTo>
                    <a:pt x="2611" y="515"/>
                  </a:lnTo>
                  <a:lnTo>
                    <a:pt x="2553" y="498"/>
                  </a:lnTo>
                  <a:lnTo>
                    <a:pt x="2441" y="457"/>
                  </a:lnTo>
                  <a:lnTo>
                    <a:pt x="2336" y="421"/>
                  </a:lnTo>
                  <a:lnTo>
                    <a:pt x="2237" y="391"/>
                  </a:lnTo>
                  <a:lnTo>
                    <a:pt x="2146" y="367"/>
                  </a:lnTo>
                  <a:lnTo>
                    <a:pt x="2058" y="350"/>
                  </a:lnTo>
                  <a:lnTo>
                    <a:pt x="1975" y="339"/>
                  </a:lnTo>
                  <a:lnTo>
                    <a:pt x="1895" y="335"/>
                  </a:lnTo>
                  <a:lnTo>
                    <a:pt x="1813" y="339"/>
                  </a:lnTo>
                  <a:lnTo>
                    <a:pt x="1732" y="354"/>
                  </a:lnTo>
                  <a:lnTo>
                    <a:pt x="1657" y="380"/>
                  </a:lnTo>
                  <a:lnTo>
                    <a:pt x="1583" y="414"/>
                  </a:lnTo>
                  <a:lnTo>
                    <a:pt x="1508" y="460"/>
                  </a:lnTo>
                  <a:lnTo>
                    <a:pt x="1435" y="518"/>
                  </a:lnTo>
                  <a:lnTo>
                    <a:pt x="2104" y="1532"/>
                  </a:lnTo>
                  <a:lnTo>
                    <a:pt x="3173" y="1532"/>
                  </a:lnTo>
                  <a:lnTo>
                    <a:pt x="3788" y="389"/>
                  </a:lnTo>
                  <a:lnTo>
                    <a:pt x="3738" y="357"/>
                  </a:lnTo>
                  <a:lnTo>
                    <a:pt x="3689" y="333"/>
                  </a:lnTo>
                  <a:lnTo>
                    <a:pt x="3646" y="318"/>
                  </a:lnTo>
                  <a:lnTo>
                    <a:pt x="3607" y="309"/>
                  </a:lnTo>
                  <a:lnTo>
                    <a:pt x="3571" y="305"/>
                  </a:lnTo>
                  <a:lnTo>
                    <a:pt x="3541" y="303"/>
                  </a:lnTo>
                  <a:close/>
                  <a:moveTo>
                    <a:pt x="3541" y="0"/>
                  </a:moveTo>
                  <a:lnTo>
                    <a:pt x="3625" y="3"/>
                  </a:lnTo>
                  <a:lnTo>
                    <a:pt x="3708" y="18"/>
                  </a:lnTo>
                  <a:lnTo>
                    <a:pt x="3788" y="45"/>
                  </a:lnTo>
                  <a:lnTo>
                    <a:pt x="3865" y="78"/>
                  </a:lnTo>
                  <a:lnTo>
                    <a:pt x="3941" y="123"/>
                  </a:lnTo>
                  <a:lnTo>
                    <a:pt x="4016" y="180"/>
                  </a:lnTo>
                  <a:lnTo>
                    <a:pt x="4089" y="245"/>
                  </a:lnTo>
                  <a:lnTo>
                    <a:pt x="4112" y="271"/>
                  </a:lnTo>
                  <a:lnTo>
                    <a:pt x="4127" y="299"/>
                  </a:lnTo>
                  <a:lnTo>
                    <a:pt x="4134" y="331"/>
                  </a:lnTo>
                  <a:lnTo>
                    <a:pt x="4136" y="363"/>
                  </a:lnTo>
                  <a:lnTo>
                    <a:pt x="4130" y="397"/>
                  </a:lnTo>
                  <a:lnTo>
                    <a:pt x="4117" y="427"/>
                  </a:lnTo>
                  <a:lnTo>
                    <a:pt x="3464" y="1638"/>
                  </a:lnTo>
                  <a:lnTo>
                    <a:pt x="3511" y="1674"/>
                  </a:lnTo>
                  <a:lnTo>
                    <a:pt x="3564" y="1715"/>
                  </a:lnTo>
                  <a:lnTo>
                    <a:pt x="3623" y="1762"/>
                  </a:lnTo>
                  <a:lnTo>
                    <a:pt x="3687" y="1814"/>
                  </a:lnTo>
                  <a:lnTo>
                    <a:pt x="3756" y="1872"/>
                  </a:lnTo>
                  <a:lnTo>
                    <a:pt x="3827" y="1938"/>
                  </a:lnTo>
                  <a:lnTo>
                    <a:pt x="3904" y="2009"/>
                  </a:lnTo>
                  <a:lnTo>
                    <a:pt x="3983" y="2086"/>
                  </a:lnTo>
                  <a:lnTo>
                    <a:pt x="4065" y="2168"/>
                  </a:lnTo>
                  <a:lnTo>
                    <a:pt x="4147" y="2256"/>
                  </a:lnTo>
                  <a:lnTo>
                    <a:pt x="4231" y="2350"/>
                  </a:lnTo>
                  <a:lnTo>
                    <a:pt x="4317" y="2449"/>
                  </a:lnTo>
                  <a:lnTo>
                    <a:pt x="4452" y="2620"/>
                  </a:lnTo>
                  <a:lnTo>
                    <a:pt x="4579" y="2794"/>
                  </a:lnTo>
                  <a:lnTo>
                    <a:pt x="4695" y="2970"/>
                  </a:lnTo>
                  <a:lnTo>
                    <a:pt x="4800" y="3150"/>
                  </a:lnTo>
                  <a:lnTo>
                    <a:pt x="4897" y="3333"/>
                  </a:lnTo>
                  <a:lnTo>
                    <a:pt x="4981" y="3519"/>
                  </a:lnTo>
                  <a:lnTo>
                    <a:pt x="5062" y="3719"/>
                  </a:lnTo>
                  <a:lnTo>
                    <a:pt x="5131" y="3923"/>
                  </a:lnTo>
                  <a:lnTo>
                    <a:pt x="5187" y="4129"/>
                  </a:lnTo>
                  <a:lnTo>
                    <a:pt x="5230" y="4337"/>
                  </a:lnTo>
                  <a:lnTo>
                    <a:pt x="5262" y="4545"/>
                  </a:lnTo>
                  <a:lnTo>
                    <a:pt x="5281" y="4756"/>
                  </a:lnTo>
                  <a:lnTo>
                    <a:pt x="5286" y="4968"/>
                  </a:lnTo>
                  <a:lnTo>
                    <a:pt x="5281" y="5082"/>
                  </a:lnTo>
                  <a:lnTo>
                    <a:pt x="5266" y="5193"/>
                  </a:lnTo>
                  <a:lnTo>
                    <a:pt x="5240" y="5301"/>
                  </a:lnTo>
                  <a:lnTo>
                    <a:pt x="5204" y="5406"/>
                  </a:lnTo>
                  <a:lnTo>
                    <a:pt x="5159" y="5506"/>
                  </a:lnTo>
                  <a:lnTo>
                    <a:pt x="5105" y="5599"/>
                  </a:lnTo>
                  <a:lnTo>
                    <a:pt x="5043" y="5689"/>
                  </a:lnTo>
                  <a:lnTo>
                    <a:pt x="4974" y="5771"/>
                  </a:lnTo>
                  <a:lnTo>
                    <a:pt x="4899" y="5848"/>
                  </a:lnTo>
                  <a:lnTo>
                    <a:pt x="4815" y="5916"/>
                  </a:lnTo>
                  <a:lnTo>
                    <a:pt x="4727" y="5977"/>
                  </a:lnTo>
                  <a:lnTo>
                    <a:pt x="4634" y="6032"/>
                  </a:lnTo>
                  <a:lnTo>
                    <a:pt x="4533" y="6077"/>
                  </a:lnTo>
                  <a:lnTo>
                    <a:pt x="4430" y="6112"/>
                  </a:lnTo>
                  <a:lnTo>
                    <a:pt x="4321" y="6139"/>
                  </a:lnTo>
                  <a:lnTo>
                    <a:pt x="4211" y="6155"/>
                  </a:lnTo>
                  <a:lnTo>
                    <a:pt x="4095" y="6159"/>
                  </a:lnTo>
                  <a:lnTo>
                    <a:pt x="1192" y="6159"/>
                  </a:lnTo>
                  <a:lnTo>
                    <a:pt x="1077" y="6155"/>
                  </a:lnTo>
                  <a:lnTo>
                    <a:pt x="965" y="6139"/>
                  </a:lnTo>
                  <a:lnTo>
                    <a:pt x="857" y="6112"/>
                  </a:lnTo>
                  <a:lnTo>
                    <a:pt x="754" y="6077"/>
                  </a:lnTo>
                  <a:lnTo>
                    <a:pt x="655" y="6032"/>
                  </a:lnTo>
                  <a:lnTo>
                    <a:pt x="559" y="5977"/>
                  </a:lnTo>
                  <a:lnTo>
                    <a:pt x="471" y="5916"/>
                  </a:lnTo>
                  <a:lnTo>
                    <a:pt x="389" y="5848"/>
                  </a:lnTo>
                  <a:lnTo>
                    <a:pt x="312" y="5771"/>
                  </a:lnTo>
                  <a:lnTo>
                    <a:pt x="243" y="5689"/>
                  </a:lnTo>
                  <a:lnTo>
                    <a:pt x="181" y="5599"/>
                  </a:lnTo>
                  <a:lnTo>
                    <a:pt x="129" y="5506"/>
                  </a:lnTo>
                  <a:lnTo>
                    <a:pt x="84" y="5406"/>
                  </a:lnTo>
                  <a:lnTo>
                    <a:pt x="49" y="5301"/>
                  </a:lnTo>
                  <a:lnTo>
                    <a:pt x="22" y="5193"/>
                  </a:lnTo>
                  <a:lnTo>
                    <a:pt x="6" y="5082"/>
                  </a:lnTo>
                  <a:lnTo>
                    <a:pt x="0" y="4968"/>
                  </a:lnTo>
                  <a:lnTo>
                    <a:pt x="6" y="4756"/>
                  </a:lnTo>
                  <a:lnTo>
                    <a:pt x="26" y="4545"/>
                  </a:lnTo>
                  <a:lnTo>
                    <a:pt x="56" y="4337"/>
                  </a:lnTo>
                  <a:lnTo>
                    <a:pt x="99" y="4129"/>
                  </a:lnTo>
                  <a:lnTo>
                    <a:pt x="155" y="3923"/>
                  </a:lnTo>
                  <a:lnTo>
                    <a:pt x="224" y="3719"/>
                  </a:lnTo>
                  <a:lnTo>
                    <a:pt x="305" y="3519"/>
                  </a:lnTo>
                  <a:lnTo>
                    <a:pt x="391" y="3333"/>
                  </a:lnTo>
                  <a:lnTo>
                    <a:pt x="486" y="3150"/>
                  </a:lnTo>
                  <a:lnTo>
                    <a:pt x="593" y="2970"/>
                  </a:lnTo>
                  <a:lnTo>
                    <a:pt x="709" y="2794"/>
                  </a:lnTo>
                  <a:lnTo>
                    <a:pt x="834" y="2620"/>
                  </a:lnTo>
                  <a:lnTo>
                    <a:pt x="971" y="2449"/>
                  </a:lnTo>
                  <a:lnTo>
                    <a:pt x="1061" y="2343"/>
                  </a:lnTo>
                  <a:lnTo>
                    <a:pt x="1150" y="2243"/>
                  </a:lnTo>
                  <a:lnTo>
                    <a:pt x="1240" y="2150"/>
                  </a:lnTo>
                  <a:lnTo>
                    <a:pt x="1326" y="2063"/>
                  </a:lnTo>
                  <a:lnTo>
                    <a:pt x="1410" y="1985"/>
                  </a:lnTo>
                  <a:lnTo>
                    <a:pt x="1489" y="1912"/>
                  </a:lnTo>
                  <a:lnTo>
                    <a:pt x="1566" y="1844"/>
                  </a:lnTo>
                  <a:lnTo>
                    <a:pt x="1637" y="1784"/>
                  </a:lnTo>
                  <a:lnTo>
                    <a:pt x="1700" y="1732"/>
                  </a:lnTo>
                  <a:lnTo>
                    <a:pt x="1758" y="1687"/>
                  </a:lnTo>
                  <a:lnTo>
                    <a:pt x="1811" y="1648"/>
                  </a:lnTo>
                  <a:lnTo>
                    <a:pt x="1107" y="584"/>
                  </a:lnTo>
                  <a:lnTo>
                    <a:pt x="1091" y="552"/>
                  </a:lnTo>
                  <a:lnTo>
                    <a:pt x="1083" y="518"/>
                  </a:lnTo>
                  <a:lnTo>
                    <a:pt x="1083" y="483"/>
                  </a:lnTo>
                  <a:lnTo>
                    <a:pt x="1089" y="451"/>
                  </a:lnTo>
                  <a:lnTo>
                    <a:pt x="1104" y="419"/>
                  </a:lnTo>
                  <a:lnTo>
                    <a:pt x="1124" y="391"/>
                  </a:lnTo>
                  <a:lnTo>
                    <a:pt x="1214" y="305"/>
                  </a:lnTo>
                  <a:lnTo>
                    <a:pt x="1306" y="230"/>
                  </a:lnTo>
                  <a:lnTo>
                    <a:pt x="1397" y="168"/>
                  </a:lnTo>
                  <a:lnTo>
                    <a:pt x="1493" y="118"/>
                  </a:lnTo>
                  <a:lnTo>
                    <a:pt x="1588" y="80"/>
                  </a:lnTo>
                  <a:lnTo>
                    <a:pt x="1687" y="52"/>
                  </a:lnTo>
                  <a:lnTo>
                    <a:pt x="1790" y="35"/>
                  </a:lnTo>
                  <a:lnTo>
                    <a:pt x="1895" y="30"/>
                  </a:lnTo>
                  <a:lnTo>
                    <a:pt x="1992" y="33"/>
                  </a:lnTo>
                  <a:lnTo>
                    <a:pt x="2093" y="47"/>
                  </a:lnTo>
                  <a:lnTo>
                    <a:pt x="2196" y="65"/>
                  </a:lnTo>
                  <a:lnTo>
                    <a:pt x="2303" y="93"/>
                  </a:lnTo>
                  <a:lnTo>
                    <a:pt x="2415" y="125"/>
                  </a:lnTo>
                  <a:lnTo>
                    <a:pt x="2533" y="165"/>
                  </a:lnTo>
                  <a:lnTo>
                    <a:pt x="2660" y="211"/>
                  </a:lnTo>
                  <a:lnTo>
                    <a:pt x="2696" y="221"/>
                  </a:lnTo>
                  <a:lnTo>
                    <a:pt x="2733" y="223"/>
                  </a:lnTo>
                  <a:lnTo>
                    <a:pt x="2778" y="219"/>
                  </a:lnTo>
                  <a:lnTo>
                    <a:pt x="2828" y="209"/>
                  </a:lnTo>
                  <a:lnTo>
                    <a:pt x="2879" y="195"/>
                  </a:lnTo>
                  <a:lnTo>
                    <a:pt x="2933" y="176"/>
                  </a:lnTo>
                  <a:lnTo>
                    <a:pt x="2987" y="153"/>
                  </a:lnTo>
                  <a:lnTo>
                    <a:pt x="3045" y="129"/>
                  </a:lnTo>
                  <a:lnTo>
                    <a:pt x="3120" y="99"/>
                  </a:lnTo>
                  <a:lnTo>
                    <a:pt x="3199" y="69"/>
                  </a:lnTo>
                  <a:lnTo>
                    <a:pt x="3279" y="41"/>
                  </a:lnTo>
                  <a:lnTo>
                    <a:pt x="3363" y="20"/>
                  </a:lnTo>
                  <a:lnTo>
                    <a:pt x="3451" y="5"/>
                  </a:lnTo>
                  <a:lnTo>
                    <a:pt x="354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631825" y="4266508"/>
            <a:ext cx="258632" cy="375630"/>
            <a:chOff x="-3209925" y="2014538"/>
            <a:chExt cx="3582988" cy="5203825"/>
          </a:xfrm>
          <a:solidFill>
            <a:schemeClr val="bg1"/>
          </a:solidFill>
        </p:grpSpPr>
        <p:sp>
          <p:nvSpPr>
            <p:cNvPr id="55" name="Freeform 22"/>
            <p:cNvSpPr>
              <a:spLocks noEditPoints="1"/>
            </p:cNvSpPr>
            <p:nvPr/>
          </p:nvSpPr>
          <p:spPr bwMode="auto">
            <a:xfrm>
              <a:off x="-3209925" y="2014538"/>
              <a:ext cx="3582988" cy="5203825"/>
            </a:xfrm>
            <a:custGeom>
              <a:avLst/>
              <a:gdLst>
                <a:gd name="T0" fmla="*/ 321 w 4514"/>
                <a:gd name="T1" fmla="*/ 5811 h 6556"/>
                <a:gd name="T2" fmla="*/ 348 w 4514"/>
                <a:gd name="T3" fmla="*/ 6223 h 6556"/>
                <a:gd name="T4" fmla="*/ 4166 w 4514"/>
                <a:gd name="T5" fmla="*/ 6223 h 6556"/>
                <a:gd name="T6" fmla="*/ 4193 w 4514"/>
                <a:gd name="T7" fmla="*/ 5811 h 6556"/>
                <a:gd name="T8" fmla="*/ 396 w 4514"/>
                <a:gd name="T9" fmla="*/ 5755 h 6556"/>
                <a:gd name="T10" fmla="*/ 3202 w 4514"/>
                <a:gd name="T11" fmla="*/ 5438 h 6556"/>
                <a:gd name="T12" fmla="*/ 816 w 4514"/>
                <a:gd name="T13" fmla="*/ 1118 h 6556"/>
                <a:gd name="T14" fmla="*/ 892 w 4514"/>
                <a:gd name="T15" fmla="*/ 1870 h 6556"/>
                <a:gd name="T16" fmla="*/ 2592 w 4514"/>
                <a:gd name="T17" fmla="*/ 2077 h 6556"/>
                <a:gd name="T18" fmla="*/ 2708 w 4514"/>
                <a:gd name="T19" fmla="*/ 2231 h 6556"/>
                <a:gd name="T20" fmla="*/ 2592 w 4514"/>
                <a:gd name="T21" fmla="*/ 2382 h 6556"/>
                <a:gd name="T22" fmla="*/ 2085 w 4514"/>
                <a:gd name="T23" fmla="*/ 3118 h 6556"/>
                <a:gd name="T24" fmla="*/ 2105 w 4514"/>
                <a:gd name="T25" fmla="*/ 3387 h 6556"/>
                <a:gd name="T26" fmla="*/ 934 w 4514"/>
                <a:gd name="T27" fmla="*/ 4625 h 6556"/>
                <a:gd name="T28" fmla="*/ 816 w 4514"/>
                <a:gd name="T29" fmla="*/ 4973 h 6556"/>
                <a:gd name="T30" fmla="*/ 2220 w 4514"/>
                <a:gd name="T31" fmla="*/ 4662 h 6556"/>
                <a:gd name="T32" fmla="*/ 3698 w 4514"/>
                <a:gd name="T33" fmla="*/ 5338 h 6556"/>
                <a:gd name="T34" fmla="*/ 3622 w 4514"/>
                <a:gd name="T35" fmla="*/ 4686 h 6556"/>
                <a:gd name="T36" fmla="*/ 2429 w 4514"/>
                <a:gd name="T37" fmla="*/ 3438 h 6556"/>
                <a:gd name="T38" fmla="*/ 2407 w 4514"/>
                <a:gd name="T39" fmla="*/ 3169 h 6556"/>
                <a:gd name="T40" fmla="*/ 3580 w 4514"/>
                <a:gd name="T41" fmla="*/ 1932 h 6556"/>
                <a:gd name="T42" fmla="*/ 3698 w 4514"/>
                <a:gd name="T43" fmla="*/ 1583 h 6556"/>
                <a:gd name="T44" fmla="*/ 338 w 4514"/>
                <a:gd name="T45" fmla="*/ 339 h 6556"/>
                <a:gd name="T46" fmla="*/ 338 w 4514"/>
                <a:gd name="T47" fmla="*/ 779 h 6556"/>
                <a:gd name="T48" fmla="*/ 4175 w 4514"/>
                <a:gd name="T49" fmla="*/ 779 h 6556"/>
                <a:gd name="T50" fmla="*/ 4175 w 4514"/>
                <a:gd name="T51" fmla="*/ 339 h 6556"/>
                <a:gd name="T52" fmla="*/ 4122 w 4514"/>
                <a:gd name="T53" fmla="*/ 0 h 6556"/>
                <a:gd name="T54" fmla="*/ 4399 w 4514"/>
                <a:gd name="T55" fmla="*/ 116 h 6556"/>
                <a:gd name="T56" fmla="*/ 4514 w 4514"/>
                <a:gd name="T57" fmla="*/ 393 h 6556"/>
                <a:gd name="T58" fmla="*/ 4438 w 4514"/>
                <a:gd name="T59" fmla="*/ 957 h 6556"/>
                <a:gd name="T60" fmla="*/ 4185 w 4514"/>
                <a:gd name="T61" fmla="*/ 1112 h 6556"/>
                <a:gd name="T62" fmla="*/ 3998 w 4514"/>
                <a:gd name="T63" fmla="*/ 1758 h 6556"/>
                <a:gd name="T64" fmla="*/ 3813 w 4514"/>
                <a:gd name="T65" fmla="*/ 2149 h 6556"/>
                <a:gd name="T66" fmla="*/ 2712 w 4514"/>
                <a:gd name="T67" fmla="*/ 3295 h 6556"/>
                <a:gd name="T68" fmla="*/ 3911 w 4514"/>
                <a:gd name="T69" fmla="*/ 4553 h 6556"/>
                <a:gd name="T70" fmla="*/ 4014 w 4514"/>
                <a:gd name="T71" fmla="*/ 4973 h 6556"/>
                <a:gd name="T72" fmla="*/ 4299 w 4514"/>
                <a:gd name="T73" fmla="*/ 5482 h 6556"/>
                <a:gd name="T74" fmla="*/ 4494 w 4514"/>
                <a:gd name="T75" fmla="*/ 5709 h 6556"/>
                <a:gd name="T76" fmla="*/ 4494 w 4514"/>
                <a:gd name="T77" fmla="*/ 6285 h 6556"/>
                <a:gd name="T78" fmla="*/ 4299 w 4514"/>
                <a:gd name="T79" fmla="*/ 6512 h 6556"/>
                <a:gd name="T80" fmla="*/ 330 w 4514"/>
                <a:gd name="T81" fmla="*/ 6550 h 6556"/>
                <a:gd name="T82" fmla="*/ 76 w 4514"/>
                <a:gd name="T83" fmla="*/ 6393 h 6556"/>
                <a:gd name="T84" fmla="*/ 0 w 4514"/>
                <a:gd name="T85" fmla="*/ 5834 h 6556"/>
                <a:gd name="T86" fmla="*/ 115 w 4514"/>
                <a:gd name="T87" fmla="*/ 5555 h 6556"/>
                <a:gd name="T88" fmla="*/ 396 w 4514"/>
                <a:gd name="T89" fmla="*/ 5438 h 6556"/>
                <a:gd name="T90" fmla="*/ 538 w 4514"/>
                <a:gd name="T91" fmla="*/ 4714 h 6556"/>
                <a:gd name="T92" fmla="*/ 759 w 4514"/>
                <a:gd name="T93" fmla="*/ 4343 h 6556"/>
                <a:gd name="T94" fmla="*/ 1794 w 4514"/>
                <a:gd name="T95" fmla="*/ 3249 h 6556"/>
                <a:gd name="T96" fmla="*/ 565 w 4514"/>
                <a:gd name="T97" fmla="*/ 1926 h 6556"/>
                <a:gd name="T98" fmla="*/ 498 w 4514"/>
                <a:gd name="T99" fmla="*/ 1118 h 6556"/>
                <a:gd name="T100" fmla="*/ 159 w 4514"/>
                <a:gd name="T101" fmla="*/ 1042 h 6556"/>
                <a:gd name="T102" fmla="*/ 4 w 4514"/>
                <a:gd name="T103" fmla="*/ 789 h 6556"/>
                <a:gd name="T104" fmla="*/ 44 w 4514"/>
                <a:gd name="T105" fmla="*/ 213 h 6556"/>
                <a:gd name="T106" fmla="*/ 269 w 4514"/>
                <a:gd name="T107" fmla="*/ 20 h 6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14" h="6556">
                  <a:moveTo>
                    <a:pt x="396" y="5755"/>
                  </a:moveTo>
                  <a:lnTo>
                    <a:pt x="370" y="5759"/>
                  </a:lnTo>
                  <a:lnTo>
                    <a:pt x="348" y="5771"/>
                  </a:lnTo>
                  <a:lnTo>
                    <a:pt x="332" y="5789"/>
                  </a:lnTo>
                  <a:lnTo>
                    <a:pt x="321" y="5811"/>
                  </a:lnTo>
                  <a:lnTo>
                    <a:pt x="317" y="5834"/>
                  </a:lnTo>
                  <a:lnTo>
                    <a:pt x="317" y="6159"/>
                  </a:lnTo>
                  <a:lnTo>
                    <a:pt x="321" y="6185"/>
                  </a:lnTo>
                  <a:lnTo>
                    <a:pt x="332" y="6207"/>
                  </a:lnTo>
                  <a:lnTo>
                    <a:pt x="348" y="6223"/>
                  </a:lnTo>
                  <a:lnTo>
                    <a:pt x="370" y="6235"/>
                  </a:lnTo>
                  <a:lnTo>
                    <a:pt x="396" y="6239"/>
                  </a:lnTo>
                  <a:lnTo>
                    <a:pt x="4118" y="6239"/>
                  </a:lnTo>
                  <a:lnTo>
                    <a:pt x="4144" y="6235"/>
                  </a:lnTo>
                  <a:lnTo>
                    <a:pt x="4166" y="6223"/>
                  </a:lnTo>
                  <a:lnTo>
                    <a:pt x="4181" y="6207"/>
                  </a:lnTo>
                  <a:lnTo>
                    <a:pt x="4193" y="6185"/>
                  </a:lnTo>
                  <a:lnTo>
                    <a:pt x="4197" y="6159"/>
                  </a:lnTo>
                  <a:lnTo>
                    <a:pt x="4197" y="5834"/>
                  </a:lnTo>
                  <a:lnTo>
                    <a:pt x="4193" y="5811"/>
                  </a:lnTo>
                  <a:lnTo>
                    <a:pt x="4181" y="5789"/>
                  </a:lnTo>
                  <a:lnTo>
                    <a:pt x="4166" y="5771"/>
                  </a:lnTo>
                  <a:lnTo>
                    <a:pt x="4144" y="5759"/>
                  </a:lnTo>
                  <a:lnTo>
                    <a:pt x="4118" y="5755"/>
                  </a:lnTo>
                  <a:lnTo>
                    <a:pt x="396" y="5755"/>
                  </a:lnTo>
                  <a:close/>
                  <a:moveTo>
                    <a:pt x="2236" y="4979"/>
                  </a:moveTo>
                  <a:lnTo>
                    <a:pt x="2196" y="4987"/>
                  </a:lnTo>
                  <a:lnTo>
                    <a:pt x="2158" y="5001"/>
                  </a:lnTo>
                  <a:lnTo>
                    <a:pt x="1312" y="5438"/>
                  </a:lnTo>
                  <a:lnTo>
                    <a:pt x="3202" y="5438"/>
                  </a:lnTo>
                  <a:lnTo>
                    <a:pt x="2356" y="5001"/>
                  </a:lnTo>
                  <a:lnTo>
                    <a:pt x="2318" y="4987"/>
                  </a:lnTo>
                  <a:lnTo>
                    <a:pt x="2278" y="4979"/>
                  </a:lnTo>
                  <a:lnTo>
                    <a:pt x="2236" y="4979"/>
                  </a:lnTo>
                  <a:close/>
                  <a:moveTo>
                    <a:pt x="816" y="1118"/>
                  </a:moveTo>
                  <a:lnTo>
                    <a:pt x="816" y="1583"/>
                  </a:lnTo>
                  <a:lnTo>
                    <a:pt x="820" y="1658"/>
                  </a:lnTo>
                  <a:lnTo>
                    <a:pt x="834" y="1732"/>
                  </a:lnTo>
                  <a:lnTo>
                    <a:pt x="858" y="1804"/>
                  </a:lnTo>
                  <a:lnTo>
                    <a:pt x="892" y="1870"/>
                  </a:lnTo>
                  <a:lnTo>
                    <a:pt x="934" y="1932"/>
                  </a:lnTo>
                  <a:lnTo>
                    <a:pt x="984" y="1989"/>
                  </a:lnTo>
                  <a:lnTo>
                    <a:pt x="1065" y="2071"/>
                  </a:lnTo>
                  <a:lnTo>
                    <a:pt x="2549" y="2071"/>
                  </a:lnTo>
                  <a:lnTo>
                    <a:pt x="2592" y="2077"/>
                  </a:lnTo>
                  <a:lnTo>
                    <a:pt x="2630" y="2093"/>
                  </a:lnTo>
                  <a:lnTo>
                    <a:pt x="2662" y="2117"/>
                  </a:lnTo>
                  <a:lnTo>
                    <a:pt x="2686" y="2151"/>
                  </a:lnTo>
                  <a:lnTo>
                    <a:pt x="2702" y="2189"/>
                  </a:lnTo>
                  <a:lnTo>
                    <a:pt x="2708" y="2231"/>
                  </a:lnTo>
                  <a:lnTo>
                    <a:pt x="2702" y="2272"/>
                  </a:lnTo>
                  <a:lnTo>
                    <a:pt x="2686" y="2310"/>
                  </a:lnTo>
                  <a:lnTo>
                    <a:pt x="2662" y="2342"/>
                  </a:lnTo>
                  <a:lnTo>
                    <a:pt x="2630" y="2366"/>
                  </a:lnTo>
                  <a:lnTo>
                    <a:pt x="2592" y="2382"/>
                  </a:lnTo>
                  <a:lnTo>
                    <a:pt x="2549" y="2388"/>
                  </a:lnTo>
                  <a:lnTo>
                    <a:pt x="1382" y="2388"/>
                  </a:lnTo>
                  <a:lnTo>
                    <a:pt x="2017" y="3024"/>
                  </a:lnTo>
                  <a:lnTo>
                    <a:pt x="2055" y="3068"/>
                  </a:lnTo>
                  <a:lnTo>
                    <a:pt x="2085" y="3118"/>
                  </a:lnTo>
                  <a:lnTo>
                    <a:pt x="2105" y="3169"/>
                  </a:lnTo>
                  <a:lnTo>
                    <a:pt x="2119" y="3223"/>
                  </a:lnTo>
                  <a:lnTo>
                    <a:pt x="2123" y="3279"/>
                  </a:lnTo>
                  <a:lnTo>
                    <a:pt x="2119" y="3333"/>
                  </a:lnTo>
                  <a:lnTo>
                    <a:pt x="2105" y="3387"/>
                  </a:lnTo>
                  <a:lnTo>
                    <a:pt x="2085" y="3438"/>
                  </a:lnTo>
                  <a:lnTo>
                    <a:pt x="2055" y="3488"/>
                  </a:lnTo>
                  <a:lnTo>
                    <a:pt x="2017" y="3532"/>
                  </a:lnTo>
                  <a:lnTo>
                    <a:pt x="984" y="4567"/>
                  </a:lnTo>
                  <a:lnTo>
                    <a:pt x="934" y="4625"/>
                  </a:lnTo>
                  <a:lnTo>
                    <a:pt x="892" y="4686"/>
                  </a:lnTo>
                  <a:lnTo>
                    <a:pt x="858" y="4754"/>
                  </a:lnTo>
                  <a:lnTo>
                    <a:pt x="834" y="4824"/>
                  </a:lnTo>
                  <a:lnTo>
                    <a:pt x="820" y="4898"/>
                  </a:lnTo>
                  <a:lnTo>
                    <a:pt x="816" y="4973"/>
                  </a:lnTo>
                  <a:lnTo>
                    <a:pt x="816" y="5336"/>
                  </a:lnTo>
                  <a:lnTo>
                    <a:pt x="2013" y="4720"/>
                  </a:lnTo>
                  <a:lnTo>
                    <a:pt x="2081" y="4690"/>
                  </a:lnTo>
                  <a:lnTo>
                    <a:pt x="2150" y="4672"/>
                  </a:lnTo>
                  <a:lnTo>
                    <a:pt x="2220" y="4662"/>
                  </a:lnTo>
                  <a:lnTo>
                    <a:pt x="2292" y="4662"/>
                  </a:lnTo>
                  <a:lnTo>
                    <a:pt x="2364" y="4672"/>
                  </a:lnTo>
                  <a:lnTo>
                    <a:pt x="2433" y="4690"/>
                  </a:lnTo>
                  <a:lnTo>
                    <a:pt x="2501" y="4720"/>
                  </a:lnTo>
                  <a:lnTo>
                    <a:pt x="3698" y="5338"/>
                  </a:lnTo>
                  <a:lnTo>
                    <a:pt x="3698" y="4973"/>
                  </a:lnTo>
                  <a:lnTo>
                    <a:pt x="3694" y="4898"/>
                  </a:lnTo>
                  <a:lnTo>
                    <a:pt x="3678" y="4824"/>
                  </a:lnTo>
                  <a:lnTo>
                    <a:pt x="3654" y="4754"/>
                  </a:lnTo>
                  <a:lnTo>
                    <a:pt x="3622" y="4686"/>
                  </a:lnTo>
                  <a:lnTo>
                    <a:pt x="3580" y="4625"/>
                  </a:lnTo>
                  <a:lnTo>
                    <a:pt x="3530" y="4567"/>
                  </a:lnTo>
                  <a:lnTo>
                    <a:pt x="2497" y="3532"/>
                  </a:lnTo>
                  <a:lnTo>
                    <a:pt x="2459" y="3488"/>
                  </a:lnTo>
                  <a:lnTo>
                    <a:pt x="2429" y="3438"/>
                  </a:lnTo>
                  <a:lnTo>
                    <a:pt x="2407" y="3387"/>
                  </a:lnTo>
                  <a:lnTo>
                    <a:pt x="2395" y="3333"/>
                  </a:lnTo>
                  <a:lnTo>
                    <a:pt x="2391" y="3279"/>
                  </a:lnTo>
                  <a:lnTo>
                    <a:pt x="2395" y="3223"/>
                  </a:lnTo>
                  <a:lnTo>
                    <a:pt x="2407" y="3169"/>
                  </a:lnTo>
                  <a:lnTo>
                    <a:pt x="2429" y="3118"/>
                  </a:lnTo>
                  <a:lnTo>
                    <a:pt x="2459" y="3068"/>
                  </a:lnTo>
                  <a:lnTo>
                    <a:pt x="2497" y="3024"/>
                  </a:lnTo>
                  <a:lnTo>
                    <a:pt x="3530" y="1989"/>
                  </a:lnTo>
                  <a:lnTo>
                    <a:pt x="3580" y="1932"/>
                  </a:lnTo>
                  <a:lnTo>
                    <a:pt x="3622" y="1870"/>
                  </a:lnTo>
                  <a:lnTo>
                    <a:pt x="3654" y="1804"/>
                  </a:lnTo>
                  <a:lnTo>
                    <a:pt x="3678" y="1732"/>
                  </a:lnTo>
                  <a:lnTo>
                    <a:pt x="3694" y="1658"/>
                  </a:lnTo>
                  <a:lnTo>
                    <a:pt x="3698" y="1583"/>
                  </a:lnTo>
                  <a:lnTo>
                    <a:pt x="3698" y="1118"/>
                  </a:lnTo>
                  <a:lnTo>
                    <a:pt x="816" y="1118"/>
                  </a:lnTo>
                  <a:close/>
                  <a:moveTo>
                    <a:pt x="392" y="317"/>
                  </a:moveTo>
                  <a:lnTo>
                    <a:pt x="362" y="323"/>
                  </a:lnTo>
                  <a:lnTo>
                    <a:pt x="338" y="339"/>
                  </a:lnTo>
                  <a:lnTo>
                    <a:pt x="323" y="363"/>
                  </a:lnTo>
                  <a:lnTo>
                    <a:pt x="317" y="393"/>
                  </a:lnTo>
                  <a:lnTo>
                    <a:pt x="317" y="726"/>
                  </a:lnTo>
                  <a:lnTo>
                    <a:pt x="323" y="755"/>
                  </a:lnTo>
                  <a:lnTo>
                    <a:pt x="338" y="779"/>
                  </a:lnTo>
                  <a:lnTo>
                    <a:pt x="362" y="795"/>
                  </a:lnTo>
                  <a:lnTo>
                    <a:pt x="392" y="801"/>
                  </a:lnTo>
                  <a:lnTo>
                    <a:pt x="4122" y="801"/>
                  </a:lnTo>
                  <a:lnTo>
                    <a:pt x="4152" y="795"/>
                  </a:lnTo>
                  <a:lnTo>
                    <a:pt x="4175" y="779"/>
                  </a:lnTo>
                  <a:lnTo>
                    <a:pt x="4191" y="755"/>
                  </a:lnTo>
                  <a:lnTo>
                    <a:pt x="4197" y="726"/>
                  </a:lnTo>
                  <a:lnTo>
                    <a:pt x="4197" y="393"/>
                  </a:lnTo>
                  <a:lnTo>
                    <a:pt x="4191" y="363"/>
                  </a:lnTo>
                  <a:lnTo>
                    <a:pt x="4175" y="339"/>
                  </a:lnTo>
                  <a:lnTo>
                    <a:pt x="4152" y="323"/>
                  </a:lnTo>
                  <a:lnTo>
                    <a:pt x="4122" y="317"/>
                  </a:lnTo>
                  <a:lnTo>
                    <a:pt x="392" y="317"/>
                  </a:lnTo>
                  <a:close/>
                  <a:moveTo>
                    <a:pt x="392" y="0"/>
                  </a:moveTo>
                  <a:lnTo>
                    <a:pt x="4122" y="0"/>
                  </a:lnTo>
                  <a:lnTo>
                    <a:pt x="4185" y="6"/>
                  </a:lnTo>
                  <a:lnTo>
                    <a:pt x="4245" y="20"/>
                  </a:lnTo>
                  <a:lnTo>
                    <a:pt x="4303" y="44"/>
                  </a:lnTo>
                  <a:lnTo>
                    <a:pt x="4353" y="76"/>
                  </a:lnTo>
                  <a:lnTo>
                    <a:pt x="4399" y="116"/>
                  </a:lnTo>
                  <a:lnTo>
                    <a:pt x="4438" y="161"/>
                  </a:lnTo>
                  <a:lnTo>
                    <a:pt x="4470" y="213"/>
                  </a:lnTo>
                  <a:lnTo>
                    <a:pt x="4494" y="269"/>
                  </a:lnTo>
                  <a:lnTo>
                    <a:pt x="4508" y="329"/>
                  </a:lnTo>
                  <a:lnTo>
                    <a:pt x="4514" y="393"/>
                  </a:lnTo>
                  <a:lnTo>
                    <a:pt x="4514" y="726"/>
                  </a:lnTo>
                  <a:lnTo>
                    <a:pt x="4508" y="789"/>
                  </a:lnTo>
                  <a:lnTo>
                    <a:pt x="4494" y="849"/>
                  </a:lnTo>
                  <a:lnTo>
                    <a:pt x="4470" y="905"/>
                  </a:lnTo>
                  <a:lnTo>
                    <a:pt x="4438" y="957"/>
                  </a:lnTo>
                  <a:lnTo>
                    <a:pt x="4399" y="1003"/>
                  </a:lnTo>
                  <a:lnTo>
                    <a:pt x="4353" y="1042"/>
                  </a:lnTo>
                  <a:lnTo>
                    <a:pt x="4303" y="1074"/>
                  </a:lnTo>
                  <a:lnTo>
                    <a:pt x="4245" y="1098"/>
                  </a:lnTo>
                  <a:lnTo>
                    <a:pt x="4185" y="1112"/>
                  </a:lnTo>
                  <a:lnTo>
                    <a:pt x="4122" y="1118"/>
                  </a:lnTo>
                  <a:lnTo>
                    <a:pt x="4014" y="1118"/>
                  </a:lnTo>
                  <a:lnTo>
                    <a:pt x="4014" y="1583"/>
                  </a:lnTo>
                  <a:lnTo>
                    <a:pt x="4010" y="1672"/>
                  </a:lnTo>
                  <a:lnTo>
                    <a:pt x="3998" y="1758"/>
                  </a:lnTo>
                  <a:lnTo>
                    <a:pt x="3976" y="1844"/>
                  </a:lnTo>
                  <a:lnTo>
                    <a:pt x="3949" y="1926"/>
                  </a:lnTo>
                  <a:lnTo>
                    <a:pt x="3911" y="2003"/>
                  </a:lnTo>
                  <a:lnTo>
                    <a:pt x="3865" y="2077"/>
                  </a:lnTo>
                  <a:lnTo>
                    <a:pt x="3813" y="2149"/>
                  </a:lnTo>
                  <a:lnTo>
                    <a:pt x="3753" y="2215"/>
                  </a:lnTo>
                  <a:lnTo>
                    <a:pt x="2720" y="3249"/>
                  </a:lnTo>
                  <a:lnTo>
                    <a:pt x="2712" y="3263"/>
                  </a:lnTo>
                  <a:lnTo>
                    <a:pt x="2708" y="3279"/>
                  </a:lnTo>
                  <a:lnTo>
                    <a:pt x="2712" y="3295"/>
                  </a:lnTo>
                  <a:lnTo>
                    <a:pt x="2720" y="3309"/>
                  </a:lnTo>
                  <a:lnTo>
                    <a:pt x="3753" y="4343"/>
                  </a:lnTo>
                  <a:lnTo>
                    <a:pt x="3813" y="4409"/>
                  </a:lnTo>
                  <a:lnTo>
                    <a:pt x="3865" y="4479"/>
                  </a:lnTo>
                  <a:lnTo>
                    <a:pt x="3911" y="4553"/>
                  </a:lnTo>
                  <a:lnTo>
                    <a:pt x="3949" y="4632"/>
                  </a:lnTo>
                  <a:lnTo>
                    <a:pt x="3976" y="4714"/>
                  </a:lnTo>
                  <a:lnTo>
                    <a:pt x="3998" y="4798"/>
                  </a:lnTo>
                  <a:lnTo>
                    <a:pt x="4010" y="4884"/>
                  </a:lnTo>
                  <a:lnTo>
                    <a:pt x="4014" y="4973"/>
                  </a:lnTo>
                  <a:lnTo>
                    <a:pt x="4014" y="5438"/>
                  </a:lnTo>
                  <a:lnTo>
                    <a:pt x="4118" y="5438"/>
                  </a:lnTo>
                  <a:lnTo>
                    <a:pt x="4181" y="5444"/>
                  </a:lnTo>
                  <a:lnTo>
                    <a:pt x="4243" y="5458"/>
                  </a:lnTo>
                  <a:lnTo>
                    <a:pt x="4299" y="5482"/>
                  </a:lnTo>
                  <a:lnTo>
                    <a:pt x="4351" y="5516"/>
                  </a:lnTo>
                  <a:lnTo>
                    <a:pt x="4399" y="5555"/>
                  </a:lnTo>
                  <a:lnTo>
                    <a:pt x="4438" y="5601"/>
                  </a:lnTo>
                  <a:lnTo>
                    <a:pt x="4470" y="5653"/>
                  </a:lnTo>
                  <a:lnTo>
                    <a:pt x="4494" y="5709"/>
                  </a:lnTo>
                  <a:lnTo>
                    <a:pt x="4508" y="5771"/>
                  </a:lnTo>
                  <a:lnTo>
                    <a:pt x="4514" y="5834"/>
                  </a:lnTo>
                  <a:lnTo>
                    <a:pt x="4514" y="6159"/>
                  </a:lnTo>
                  <a:lnTo>
                    <a:pt x="4508" y="6223"/>
                  </a:lnTo>
                  <a:lnTo>
                    <a:pt x="4494" y="6285"/>
                  </a:lnTo>
                  <a:lnTo>
                    <a:pt x="4470" y="6341"/>
                  </a:lnTo>
                  <a:lnTo>
                    <a:pt x="4438" y="6393"/>
                  </a:lnTo>
                  <a:lnTo>
                    <a:pt x="4399" y="6440"/>
                  </a:lnTo>
                  <a:lnTo>
                    <a:pt x="4351" y="6480"/>
                  </a:lnTo>
                  <a:lnTo>
                    <a:pt x="4299" y="6512"/>
                  </a:lnTo>
                  <a:lnTo>
                    <a:pt x="4243" y="6536"/>
                  </a:lnTo>
                  <a:lnTo>
                    <a:pt x="4181" y="6550"/>
                  </a:lnTo>
                  <a:lnTo>
                    <a:pt x="4118" y="6556"/>
                  </a:lnTo>
                  <a:lnTo>
                    <a:pt x="396" y="6556"/>
                  </a:lnTo>
                  <a:lnTo>
                    <a:pt x="330" y="6550"/>
                  </a:lnTo>
                  <a:lnTo>
                    <a:pt x="271" y="6536"/>
                  </a:lnTo>
                  <a:lnTo>
                    <a:pt x="213" y="6512"/>
                  </a:lnTo>
                  <a:lnTo>
                    <a:pt x="161" y="6480"/>
                  </a:lnTo>
                  <a:lnTo>
                    <a:pt x="115" y="6440"/>
                  </a:lnTo>
                  <a:lnTo>
                    <a:pt x="76" y="6393"/>
                  </a:lnTo>
                  <a:lnTo>
                    <a:pt x="44" y="6341"/>
                  </a:lnTo>
                  <a:lnTo>
                    <a:pt x="20" y="6285"/>
                  </a:lnTo>
                  <a:lnTo>
                    <a:pt x="4" y="6223"/>
                  </a:lnTo>
                  <a:lnTo>
                    <a:pt x="0" y="6159"/>
                  </a:lnTo>
                  <a:lnTo>
                    <a:pt x="0" y="5834"/>
                  </a:lnTo>
                  <a:lnTo>
                    <a:pt x="4" y="5771"/>
                  </a:lnTo>
                  <a:lnTo>
                    <a:pt x="20" y="5709"/>
                  </a:lnTo>
                  <a:lnTo>
                    <a:pt x="44" y="5653"/>
                  </a:lnTo>
                  <a:lnTo>
                    <a:pt x="76" y="5601"/>
                  </a:lnTo>
                  <a:lnTo>
                    <a:pt x="115" y="5555"/>
                  </a:lnTo>
                  <a:lnTo>
                    <a:pt x="161" y="5516"/>
                  </a:lnTo>
                  <a:lnTo>
                    <a:pt x="213" y="5482"/>
                  </a:lnTo>
                  <a:lnTo>
                    <a:pt x="271" y="5458"/>
                  </a:lnTo>
                  <a:lnTo>
                    <a:pt x="330" y="5444"/>
                  </a:lnTo>
                  <a:lnTo>
                    <a:pt x="396" y="5438"/>
                  </a:lnTo>
                  <a:lnTo>
                    <a:pt x="498" y="5438"/>
                  </a:lnTo>
                  <a:lnTo>
                    <a:pt x="498" y="4973"/>
                  </a:lnTo>
                  <a:lnTo>
                    <a:pt x="504" y="4884"/>
                  </a:lnTo>
                  <a:lnTo>
                    <a:pt x="516" y="4798"/>
                  </a:lnTo>
                  <a:lnTo>
                    <a:pt x="538" y="4714"/>
                  </a:lnTo>
                  <a:lnTo>
                    <a:pt x="565" y="4632"/>
                  </a:lnTo>
                  <a:lnTo>
                    <a:pt x="603" y="4553"/>
                  </a:lnTo>
                  <a:lnTo>
                    <a:pt x="647" y="4479"/>
                  </a:lnTo>
                  <a:lnTo>
                    <a:pt x="701" y="4409"/>
                  </a:lnTo>
                  <a:lnTo>
                    <a:pt x="759" y="4343"/>
                  </a:lnTo>
                  <a:lnTo>
                    <a:pt x="1794" y="3309"/>
                  </a:lnTo>
                  <a:lnTo>
                    <a:pt x="1802" y="3295"/>
                  </a:lnTo>
                  <a:lnTo>
                    <a:pt x="1806" y="3279"/>
                  </a:lnTo>
                  <a:lnTo>
                    <a:pt x="1802" y="3263"/>
                  </a:lnTo>
                  <a:lnTo>
                    <a:pt x="1794" y="3249"/>
                  </a:lnTo>
                  <a:lnTo>
                    <a:pt x="759" y="2215"/>
                  </a:lnTo>
                  <a:lnTo>
                    <a:pt x="701" y="2149"/>
                  </a:lnTo>
                  <a:lnTo>
                    <a:pt x="647" y="2077"/>
                  </a:lnTo>
                  <a:lnTo>
                    <a:pt x="603" y="2003"/>
                  </a:lnTo>
                  <a:lnTo>
                    <a:pt x="565" y="1926"/>
                  </a:lnTo>
                  <a:lnTo>
                    <a:pt x="538" y="1844"/>
                  </a:lnTo>
                  <a:lnTo>
                    <a:pt x="516" y="1758"/>
                  </a:lnTo>
                  <a:lnTo>
                    <a:pt x="504" y="1672"/>
                  </a:lnTo>
                  <a:lnTo>
                    <a:pt x="498" y="1583"/>
                  </a:lnTo>
                  <a:lnTo>
                    <a:pt x="498" y="1118"/>
                  </a:lnTo>
                  <a:lnTo>
                    <a:pt x="392" y="1118"/>
                  </a:lnTo>
                  <a:lnTo>
                    <a:pt x="329" y="1112"/>
                  </a:lnTo>
                  <a:lnTo>
                    <a:pt x="269" y="1098"/>
                  </a:lnTo>
                  <a:lnTo>
                    <a:pt x="211" y="1074"/>
                  </a:lnTo>
                  <a:lnTo>
                    <a:pt x="159" y="1042"/>
                  </a:lnTo>
                  <a:lnTo>
                    <a:pt x="115" y="1003"/>
                  </a:lnTo>
                  <a:lnTo>
                    <a:pt x="76" y="957"/>
                  </a:lnTo>
                  <a:lnTo>
                    <a:pt x="44" y="905"/>
                  </a:lnTo>
                  <a:lnTo>
                    <a:pt x="20" y="849"/>
                  </a:lnTo>
                  <a:lnTo>
                    <a:pt x="4" y="789"/>
                  </a:lnTo>
                  <a:lnTo>
                    <a:pt x="0" y="726"/>
                  </a:lnTo>
                  <a:lnTo>
                    <a:pt x="0" y="393"/>
                  </a:lnTo>
                  <a:lnTo>
                    <a:pt x="4" y="329"/>
                  </a:lnTo>
                  <a:lnTo>
                    <a:pt x="20" y="269"/>
                  </a:lnTo>
                  <a:lnTo>
                    <a:pt x="44" y="213"/>
                  </a:lnTo>
                  <a:lnTo>
                    <a:pt x="76" y="161"/>
                  </a:lnTo>
                  <a:lnTo>
                    <a:pt x="115" y="116"/>
                  </a:lnTo>
                  <a:lnTo>
                    <a:pt x="159" y="76"/>
                  </a:lnTo>
                  <a:lnTo>
                    <a:pt x="211" y="44"/>
                  </a:lnTo>
                  <a:lnTo>
                    <a:pt x="269" y="20"/>
                  </a:lnTo>
                  <a:lnTo>
                    <a:pt x="329" y="6"/>
                  </a:lnTo>
                  <a:lnTo>
                    <a:pt x="3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" name="Freeform 23"/>
            <p:cNvSpPr>
              <a:spLocks/>
            </p:cNvSpPr>
            <p:nvPr/>
          </p:nvSpPr>
          <p:spPr bwMode="auto">
            <a:xfrm>
              <a:off x="-1544638" y="5065713"/>
              <a:ext cx="252413" cy="412750"/>
            </a:xfrm>
            <a:custGeom>
              <a:avLst/>
              <a:gdLst>
                <a:gd name="T0" fmla="*/ 157 w 316"/>
                <a:gd name="T1" fmla="*/ 0 h 520"/>
                <a:gd name="T2" fmla="*/ 201 w 316"/>
                <a:gd name="T3" fmla="*/ 6 h 520"/>
                <a:gd name="T4" fmla="*/ 239 w 316"/>
                <a:gd name="T5" fmla="*/ 22 h 520"/>
                <a:gd name="T6" fmla="*/ 270 w 316"/>
                <a:gd name="T7" fmla="*/ 48 h 520"/>
                <a:gd name="T8" fmla="*/ 294 w 316"/>
                <a:gd name="T9" fmla="*/ 80 h 520"/>
                <a:gd name="T10" fmla="*/ 310 w 316"/>
                <a:gd name="T11" fmla="*/ 118 h 520"/>
                <a:gd name="T12" fmla="*/ 316 w 316"/>
                <a:gd name="T13" fmla="*/ 160 h 520"/>
                <a:gd name="T14" fmla="*/ 316 w 316"/>
                <a:gd name="T15" fmla="*/ 363 h 520"/>
                <a:gd name="T16" fmla="*/ 310 w 316"/>
                <a:gd name="T17" fmla="*/ 405 h 520"/>
                <a:gd name="T18" fmla="*/ 294 w 316"/>
                <a:gd name="T19" fmla="*/ 443 h 520"/>
                <a:gd name="T20" fmla="*/ 270 w 316"/>
                <a:gd name="T21" fmla="*/ 475 h 520"/>
                <a:gd name="T22" fmla="*/ 239 w 316"/>
                <a:gd name="T23" fmla="*/ 498 h 520"/>
                <a:gd name="T24" fmla="*/ 201 w 316"/>
                <a:gd name="T25" fmla="*/ 514 h 520"/>
                <a:gd name="T26" fmla="*/ 157 w 316"/>
                <a:gd name="T27" fmla="*/ 520 h 520"/>
                <a:gd name="T28" fmla="*/ 115 w 316"/>
                <a:gd name="T29" fmla="*/ 514 h 520"/>
                <a:gd name="T30" fmla="*/ 77 w 316"/>
                <a:gd name="T31" fmla="*/ 498 h 520"/>
                <a:gd name="T32" fmla="*/ 45 w 316"/>
                <a:gd name="T33" fmla="*/ 475 h 520"/>
                <a:gd name="T34" fmla="*/ 22 w 316"/>
                <a:gd name="T35" fmla="*/ 443 h 520"/>
                <a:gd name="T36" fmla="*/ 6 w 316"/>
                <a:gd name="T37" fmla="*/ 405 h 520"/>
                <a:gd name="T38" fmla="*/ 0 w 316"/>
                <a:gd name="T39" fmla="*/ 363 h 520"/>
                <a:gd name="T40" fmla="*/ 0 w 316"/>
                <a:gd name="T41" fmla="*/ 160 h 520"/>
                <a:gd name="T42" fmla="*/ 6 w 316"/>
                <a:gd name="T43" fmla="*/ 118 h 520"/>
                <a:gd name="T44" fmla="*/ 22 w 316"/>
                <a:gd name="T45" fmla="*/ 80 h 520"/>
                <a:gd name="T46" fmla="*/ 45 w 316"/>
                <a:gd name="T47" fmla="*/ 48 h 520"/>
                <a:gd name="T48" fmla="*/ 77 w 316"/>
                <a:gd name="T49" fmla="*/ 22 h 520"/>
                <a:gd name="T50" fmla="*/ 115 w 316"/>
                <a:gd name="T51" fmla="*/ 6 h 520"/>
                <a:gd name="T52" fmla="*/ 157 w 316"/>
                <a:gd name="T53" fmla="*/ 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6" h="520">
                  <a:moveTo>
                    <a:pt x="157" y="0"/>
                  </a:moveTo>
                  <a:lnTo>
                    <a:pt x="201" y="6"/>
                  </a:lnTo>
                  <a:lnTo>
                    <a:pt x="239" y="22"/>
                  </a:lnTo>
                  <a:lnTo>
                    <a:pt x="270" y="48"/>
                  </a:lnTo>
                  <a:lnTo>
                    <a:pt x="294" y="80"/>
                  </a:lnTo>
                  <a:lnTo>
                    <a:pt x="310" y="118"/>
                  </a:lnTo>
                  <a:lnTo>
                    <a:pt x="316" y="160"/>
                  </a:lnTo>
                  <a:lnTo>
                    <a:pt x="316" y="363"/>
                  </a:lnTo>
                  <a:lnTo>
                    <a:pt x="310" y="405"/>
                  </a:lnTo>
                  <a:lnTo>
                    <a:pt x="294" y="443"/>
                  </a:lnTo>
                  <a:lnTo>
                    <a:pt x="270" y="475"/>
                  </a:lnTo>
                  <a:lnTo>
                    <a:pt x="239" y="498"/>
                  </a:lnTo>
                  <a:lnTo>
                    <a:pt x="201" y="514"/>
                  </a:lnTo>
                  <a:lnTo>
                    <a:pt x="157" y="520"/>
                  </a:lnTo>
                  <a:lnTo>
                    <a:pt x="115" y="514"/>
                  </a:lnTo>
                  <a:lnTo>
                    <a:pt x="77" y="498"/>
                  </a:lnTo>
                  <a:lnTo>
                    <a:pt x="45" y="475"/>
                  </a:lnTo>
                  <a:lnTo>
                    <a:pt x="22" y="443"/>
                  </a:lnTo>
                  <a:lnTo>
                    <a:pt x="6" y="405"/>
                  </a:lnTo>
                  <a:lnTo>
                    <a:pt x="0" y="363"/>
                  </a:lnTo>
                  <a:lnTo>
                    <a:pt x="0" y="160"/>
                  </a:lnTo>
                  <a:lnTo>
                    <a:pt x="6" y="118"/>
                  </a:lnTo>
                  <a:lnTo>
                    <a:pt x="22" y="80"/>
                  </a:lnTo>
                  <a:lnTo>
                    <a:pt x="45" y="48"/>
                  </a:lnTo>
                  <a:lnTo>
                    <a:pt x="77" y="22"/>
                  </a:lnTo>
                  <a:lnTo>
                    <a:pt x="115" y="6"/>
                  </a:lnTo>
                  <a:lnTo>
                    <a:pt x="1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365910" y="2371526"/>
            <a:ext cx="5345126" cy="2050381"/>
            <a:chOff x="6365913" y="2728718"/>
            <a:chExt cx="4413958" cy="1693184"/>
          </a:xfrm>
        </p:grpSpPr>
        <p:sp>
          <p:nvSpPr>
            <p:cNvPr id="40" name="Rectangle 39"/>
            <p:cNvSpPr/>
            <p:nvPr/>
          </p:nvSpPr>
          <p:spPr>
            <a:xfrm>
              <a:off x="6830418" y="2728718"/>
              <a:ext cx="3949453" cy="1693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Oval 40"/>
            <p:cNvSpPr/>
            <p:nvPr/>
          </p:nvSpPr>
          <p:spPr>
            <a:xfrm>
              <a:off x="6365913" y="3110803"/>
              <a:ext cx="929014" cy="929013"/>
            </a:xfrm>
            <a:prstGeom prst="ellipse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453424" y="3434412"/>
              <a:ext cx="2880320" cy="254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Over speeding condition check</a:t>
              </a:r>
              <a:endPara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453424" y="3038204"/>
              <a:ext cx="288032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itchFamily="34" charset="0"/>
                  <a:ea typeface="Open Sans" pitchFamily="34" charset="0"/>
                  <a:cs typeface="Open Sans" pitchFamily="34" charset="0"/>
                </a:rPr>
                <a:t>Speeding </a:t>
              </a: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6636607" y="3382402"/>
              <a:ext cx="387619" cy="385824"/>
              <a:chOff x="-2098675" y="633413"/>
              <a:chExt cx="3771900" cy="3754438"/>
            </a:xfrm>
            <a:solidFill>
              <a:schemeClr val="bg1"/>
            </a:solidFill>
          </p:grpSpPr>
          <p:sp>
            <p:nvSpPr>
              <p:cNvPr id="61" name="Freeform 28"/>
              <p:cNvSpPr>
                <a:spLocks noEditPoints="1"/>
              </p:cNvSpPr>
              <p:nvPr/>
            </p:nvSpPr>
            <p:spPr bwMode="auto">
              <a:xfrm>
                <a:off x="-2098675" y="633413"/>
                <a:ext cx="3771900" cy="3754438"/>
              </a:xfrm>
              <a:custGeom>
                <a:avLst/>
                <a:gdLst>
                  <a:gd name="T0" fmla="*/ 1971 w 4753"/>
                  <a:gd name="T1" fmla="*/ 326 h 4731"/>
                  <a:gd name="T2" fmla="*/ 1474 w 4753"/>
                  <a:gd name="T3" fmla="*/ 490 h 4731"/>
                  <a:gd name="T4" fmla="*/ 1042 w 4753"/>
                  <a:gd name="T5" fmla="*/ 766 h 4731"/>
                  <a:gd name="T6" fmla="*/ 691 w 4753"/>
                  <a:gd name="T7" fmla="*/ 1138 h 4731"/>
                  <a:gd name="T8" fmla="*/ 438 w 4753"/>
                  <a:gd name="T9" fmla="*/ 1587 h 4731"/>
                  <a:gd name="T10" fmla="*/ 304 w 4753"/>
                  <a:gd name="T11" fmla="*/ 2095 h 4731"/>
                  <a:gd name="T12" fmla="*/ 304 w 4753"/>
                  <a:gd name="T13" fmla="*/ 2636 h 4731"/>
                  <a:gd name="T14" fmla="*/ 438 w 4753"/>
                  <a:gd name="T15" fmla="*/ 3144 h 4731"/>
                  <a:gd name="T16" fmla="*/ 691 w 4753"/>
                  <a:gd name="T17" fmla="*/ 3593 h 4731"/>
                  <a:gd name="T18" fmla="*/ 1042 w 4753"/>
                  <a:gd name="T19" fmla="*/ 3964 h 4731"/>
                  <a:gd name="T20" fmla="*/ 1474 w 4753"/>
                  <a:gd name="T21" fmla="*/ 4241 h 4731"/>
                  <a:gd name="T22" fmla="*/ 1971 w 4753"/>
                  <a:gd name="T23" fmla="*/ 4405 h 4731"/>
                  <a:gd name="T24" fmla="*/ 2512 w 4753"/>
                  <a:gd name="T25" fmla="*/ 4440 h 4731"/>
                  <a:gd name="T26" fmla="*/ 3036 w 4753"/>
                  <a:gd name="T27" fmla="*/ 4339 h 4731"/>
                  <a:gd name="T28" fmla="*/ 3503 w 4753"/>
                  <a:gd name="T29" fmla="*/ 4115 h 4731"/>
                  <a:gd name="T30" fmla="*/ 3897 w 4753"/>
                  <a:gd name="T31" fmla="*/ 3789 h 4731"/>
                  <a:gd name="T32" fmla="*/ 4201 w 4753"/>
                  <a:gd name="T33" fmla="*/ 3376 h 4731"/>
                  <a:gd name="T34" fmla="*/ 4395 w 4753"/>
                  <a:gd name="T35" fmla="*/ 2896 h 4731"/>
                  <a:gd name="T36" fmla="*/ 4465 w 4753"/>
                  <a:gd name="T37" fmla="*/ 2365 h 4731"/>
                  <a:gd name="T38" fmla="*/ 4395 w 4753"/>
                  <a:gd name="T39" fmla="*/ 1834 h 4731"/>
                  <a:gd name="T40" fmla="*/ 4201 w 4753"/>
                  <a:gd name="T41" fmla="*/ 1354 h 4731"/>
                  <a:gd name="T42" fmla="*/ 3897 w 4753"/>
                  <a:gd name="T43" fmla="*/ 942 h 4731"/>
                  <a:gd name="T44" fmla="*/ 3503 w 4753"/>
                  <a:gd name="T45" fmla="*/ 616 h 4731"/>
                  <a:gd name="T46" fmla="*/ 3036 w 4753"/>
                  <a:gd name="T47" fmla="*/ 393 h 4731"/>
                  <a:gd name="T48" fmla="*/ 2512 w 4753"/>
                  <a:gd name="T49" fmla="*/ 291 h 4731"/>
                  <a:gd name="T50" fmla="*/ 2674 w 4753"/>
                  <a:gd name="T51" fmla="*/ 19 h 4731"/>
                  <a:gd name="T52" fmla="*/ 3234 w 4753"/>
                  <a:gd name="T53" fmla="*/ 161 h 4731"/>
                  <a:gd name="T54" fmla="*/ 3732 w 4753"/>
                  <a:gd name="T55" fmla="*/ 426 h 4731"/>
                  <a:gd name="T56" fmla="*/ 4151 w 4753"/>
                  <a:gd name="T57" fmla="*/ 796 h 4731"/>
                  <a:gd name="T58" fmla="*/ 4473 w 4753"/>
                  <a:gd name="T59" fmla="*/ 1255 h 4731"/>
                  <a:gd name="T60" fmla="*/ 4679 w 4753"/>
                  <a:gd name="T61" fmla="*/ 1785 h 4731"/>
                  <a:gd name="T62" fmla="*/ 4753 w 4753"/>
                  <a:gd name="T63" fmla="*/ 2365 h 4731"/>
                  <a:gd name="T64" fmla="*/ 4679 w 4753"/>
                  <a:gd name="T65" fmla="*/ 2948 h 4731"/>
                  <a:gd name="T66" fmla="*/ 4473 w 4753"/>
                  <a:gd name="T67" fmla="*/ 3477 h 4731"/>
                  <a:gd name="T68" fmla="*/ 4151 w 4753"/>
                  <a:gd name="T69" fmla="*/ 3935 h 4731"/>
                  <a:gd name="T70" fmla="*/ 3732 w 4753"/>
                  <a:gd name="T71" fmla="*/ 4307 h 4731"/>
                  <a:gd name="T72" fmla="*/ 3234 w 4753"/>
                  <a:gd name="T73" fmla="*/ 4571 h 4731"/>
                  <a:gd name="T74" fmla="*/ 2674 w 4753"/>
                  <a:gd name="T75" fmla="*/ 4712 h 4731"/>
                  <a:gd name="T76" fmla="*/ 2079 w 4753"/>
                  <a:gd name="T77" fmla="*/ 4712 h 4731"/>
                  <a:gd name="T78" fmla="*/ 1517 w 4753"/>
                  <a:gd name="T79" fmla="*/ 4571 h 4731"/>
                  <a:gd name="T80" fmla="*/ 1019 w 4753"/>
                  <a:gd name="T81" fmla="*/ 4307 h 4731"/>
                  <a:gd name="T82" fmla="*/ 600 w 4753"/>
                  <a:gd name="T83" fmla="*/ 3935 h 4731"/>
                  <a:gd name="T84" fmla="*/ 278 w 4753"/>
                  <a:gd name="T85" fmla="*/ 3477 h 4731"/>
                  <a:gd name="T86" fmla="*/ 72 w 4753"/>
                  <a:gd name="T87" fmla="*/ 2948 h 4731"/>
                  <a:gd name="T88" fmla="*/ 0 w 4753"/>
                  <a:gd name="T89" fmla="*/ 2365 h 4731"/>
                  <a:gd name="T90" fmla="*/ 72 w 4753"/>
                  <a:gd name="T91" fmla="*/ 1785 h 4731"/>
                  <a:gd name="T92" fmla="*/ 278 w 4753"/>
                  <a:gd name="T93" fmla="*/ 1255 h 4731"/>
                  <a:gd name="T94" fmla="*/ 600 w 4753"/>
                  <a:gd name="T95" fmla="*/ 796 h 4731"/>
                  <a:gd name="T96" fmla="*/ 1019 w 4753"/>
                  <a:gd name="T97" fmla="*/ 426 h 4731"/>
                  <a:gd name="T98" fmla="*/ 1517 w 4753"/>
                  <a:gd name="T99" fmla="*/ 161 h 4731"/>
                  <a:gd name="T100" fmla="*/ 2079 w 4753"/>
                  <a:gd name="T101" fmla="*/ 19 h 4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4753" h="4731">
                    <a:moveTo>
                      <a:pt x="2376" y="287"/>
                    </a:moveTo>
                    <a:lnTo>
                      <a:pt x="2239" y="291"/>
                    </a:lnTo>
                    <a:lnTo>
                      <a:pt x="2104" y="304"/>
                    </a:lnTo>
                    <a:lnTo>
                      <a:pt x="1971" y="326"/>
                    </a:lnTo>
                    <a:lnTo>
                      <a:pt x="1842" y="355"/>
                    </a:lnTo>
                    <a:lnTo>
                      <a:pt x="1716" y="393"/>
                    </a:lnTo>
                    <a:lnTo>
                      <a:pt x="1594" y="437"/>
                    </a:lnTo>
                    <a:lnTo>
                      <a:pt x="1474" y="490"/>
                    </a:lnTo>
                    <a:lnTo>
                      <a:pt x="1360" y="550"/>
                    </a:lnTo>
                    <a:lnTo>
                      <a:pt x="1250" y="616"/>
                    </a:lnTo>
                    <a:lnTo>
                      <a:pt x="1142" y="689"/>
                    </a:lnTo>
                    <a:lnTo>
                      <a:pt x="1042" y="766"/>
                    </a:lnTo>
                    <a:lnTo>
                      <a:pt x="945" y="851"/>
                    </a:lnTo>
                    <a:lnTo>
                      <a:pt x="854" y="942"/>
                    </a:lnTo>
                    <a:lnTo>
                      <a:pt x="769" y="1038"/>
                    </a:lnTo>
                    <a:lnTo>
                      <a:pt x="691" y="1138"/>
                    </a:lnTo>
                    <a:lnTo>
                      <a:pt x="617" y="1245"/>
                    </a:lnTo>
                    <a:lnTo>
                      <a:pt x="551" y="1354"/>
                    </a:lnTo>
                    <a:lnTo>
                      <a:pt x="491" y="1469"/>
                    </a:lnTo>
                    <a:lnTo>
                      <a:pt x="438" y="1587"/>
                    </a:lnTo>
                    <a:lnTo>
                      <a:pt x="394" y="1710"/>
                    </a:lnTo>
                    <a:lnTo>
                      <a:pt x="356" y="1834"/>
                    </a:lnTo>
                    <a:lnTo>
                      <a:pt x="326" y="1963"/>
                    </a:lnTo>
                    <a:lnTo>
                      <a:pt x="304" y="2095"/>
                    </a:lnTo>
                    <a:lnTo>
                      <a:pt x="291" y="2229"/>
                    </a:lnTo>
                    <a:lnTo>
                      <a:pt x="287" y="2365"/>
                    </a:lnTo>
                    <a:lnTo>
                      <a:pt x="291" y="2503"/>
                    </a:lnTo>
                    <a:lnTo>
                      <a:pt x="304" y="2636"/>
                    </a:lnTo>
                    <a:lnTo>
                      <a:pt x="326" y="2768"/>
                    </a:lnTo>
                    <a:lnTo>
                      <a:pt x="356" y="2896"/>
                    </a:lnTo>
                    <a:lnTo>
                      <a:pt x="394" y="3022"/>
                    </a:lnTo>
                    <a:lnTo>
                      <a:pt x="438" y="3144"/>
                    </a:lnTo>
                    <a:lnTo>
                      <a:pt x="491" y="3262"/>
                    </a:lnTo>
                    <a:lnTo>
                      <a:pt x="551" y="3376"/>
                    </a:lnTo>
                    <a:lnTo>
                      <a:pt x="617" y="3487"/>
                    </a:lnTo>
                    <a:lnTo>
                      <a:pt x="691" y="3593"/>
                    </a:lnTo>
                    <a:lnTo>
                      <a:pt x="769" y="3694"/>
                    </a:lnTo>
                    <a:lnTo>
                      <a:pt x="854" y="3789"/>
                    </a:lnTo>
                    <a:lnTo>
                      <a:pt x="945" y="3879"/>
                    </a:lnTo>
                    <a:lnTo>
                      <a:pt x="1042" y="3964"/>
                    </a:lnTo>
                    <a:lnTo>
                      <a:pt x="1142" y="4043"/>
                    </a:lnTo>
                    <a:lnTo>
                      <a:pt x="1250" y="4115"/>
                    </a:lnTo>
                    <a:lnTo>
                      <a:pt x="1360" y="4181"/>
                    </a:lnTo>
                    <a:lnTo>
                      <a:pt x="1474" y="4241"/>
                    </a:lnTo>
                    <a:lnTo>
                      <a:pt x="1594" y="4293"/>
                    </a:lnTo>
                    <a:lnTo>
                      <a:pt x="1716" y="4339"/>
                    </a:lnTo>
                    <a:lnTo>
                      <a:pt x="1842" y="4375"/>
                    </a:lnTo>
                    <a:lnTo>
                      <a:pt x="1971" y="4405"/>
                    </a:lnTo>
                    <a:lnTo>
                      <a:pt x="2104" y="4426"/>
                    </a:lnTo>
                    <a:lnTo>
                      <a:pt x="2239" y="4440"/>
                    </a:lnTo>
                    <a:lnTo>
                      <a:pt x="2376" y="4444"/>
                    </a:lnTo>
                    <a:lnTo>
                      <a:pt x="2512" y="4440"/>
                    </a:lnTo>
                    <a:lnTo>
                      <a:pt x="2648" y="4426"/>
                    </a:lnTo>
                    <a:lnTo>
                      <a:pt x="2780" y="4405"/>
                    </a:lnTo>
                    <a:lnTo>
                      <a:pt x="2909" y="4375"/>
                    </a:lnTo>
                    <a:lnTo>
                      <a:pt x="3036" y="4339"/>
                    </a:lnTo>
                    <a:lnTo>
                      <a:pt x="3158" y="4293"/>
                    </a:lnTo>
                    <a:lnTo>
                      <a:pt x="3277" y="4241"/>
                    </a:lnTo>
                    <a:lnTo>
                      <a:pt x="3391" y="4181"/>
                    </a:lnTo>
                    <a:lnTo>
                      <a:pt x="3503" y="4115"/>
                    </a:lnTo>
                    <a:lnTo>
                      <a:pt x="3609" y="4043"/>
                    </a:lnTo>
                    <a:lnTo>
                      <a:pt x="3710" y="3964"/>
                    </a:lnTo>
                    <a:lnTo>
                      <a:pt x="3806" y="3879"/>
                    </a:lnTo>
                    <a:lnTo>
                      <a:pt x="3897" y="3789"/>
                    </a:lnTo>
                    <a:lnTo>
                      <a:pt x="3982" y="3694"/>
                    </a:lnTo>
                    <a:lnTo>
                      <a:pt x="4062" y="3593"/>
                    </a:lnTo>
                    <a:lnTo>
                      <a:pt x="4134" y="3487"/>
                    </a:lnTo>
                    <a:lnTo>
                      <a:pt x="4201" y="3376"/>
                    </a:lnTo>
                    <a:lnTo>
                      <a:pt x="4260" y="3262"/>
                    </a:lnTo>
                    <a:lnTo>
                      <a:pt x="4313" y="3144"/>
                    </a:lnTo>
                    <a:lnTo>
                      <a:pt x="4359" y="3022"/>
                    </a:lnTo>
                    <a:lnTo>
                      <a:pt x="4395" y="2896"/>
                    </a:lnTo>
                    <a:lnTo>
                      <a:pt x="4426" y="2768"/>
                    </a:lnTo>
                    <a:lnTo>
                      <a:pt x="4447" y="2636"/>
                    </a:lnTo>
                    <a:lnTo>
                      <a:pt x="4460" y="2503"/>
                    </a:lnTo>
                    <a:lnTo>
                      <a:pt x="4465" y="2365"/>
                    </a:lnTo>
                    <a:lnTo>
                      <a:pt x="4460" y="2229"/>
                    </a:lnTo>
                    <a:lnTo>
                      <a:pt x="4447" y="2095"/>
                    </a:lnTo>
                    <a:lnTo>
                      <a:pt x="4426" y="1963"/>
                    </a:lnTo>
                    <a:lnTo>
                      <a:pt x="4395" y="1834"/>
                    </a:lnTo>
                    <a:lnTo>
                      <a:pt x="4359" y="1710"/>
                    </a:lnTo>
                    <a:lnTo>
                      <a:pt x="4313" y="1587"/>
                    </a:lnTo>
                    <a:lnTo>
                      <a:pt x="4260" y="1469"/>
                    </a:lnTo>
                    <a:lnTo>
                      <a:pt x="4201" y="1354"/>
                    </a:lnTo>
                    <a:lnTo>
                      <a:pt x="4134" y="1245"/>
                    </a:lnTo>
                    <a:lnTo>
                      <a:pt x="4062" y="1138"/>
                    </a:lnTo>
                    <a:lnTo>
                      <a:pt x="3982" y="1038"/>
                    </a:lnTo>
                    <a:lnTo>
                      <a:pt x="3897" y="942"/>
                    </a:lnTo>
                    <a:lnTo>
                      <a:pt x="3806" y="851"/>
                    </a:lnTo>
                    <a:lnTo>
                      <a:pt x="3710" y="766"/>
                    </a:lnTo>
                    <a:lnTo>
                      <a:pt x="3609" y="689"/>
                    </a:lnTo>
                    <a:lnTo>
                      <a:pt x="3503" y="616"/>
                    </a:lnTo>
                    <a:lnTo>
                      <a:pt x="3391" y="550"/>
                    </a:lnTo>
                    <a:lnTo>
                      <a:pt x="3277" y="490"/>
                    </a:lnTo>
                    <a:lnTo>
                      <a:pt x="3158" y="437"/>
                    </a:lnTo>
                    <a:lnTo>
                      <a:pt x="3036" y="393"/>
                    </a:lnTo>
                    <a:lnTo>
                      <a:pt x="2909" y="355"/>
                    </a:lnTo>
                    <a:lnTo>
                      <a:pt x="2780" y="326"/>
                    </a:lnTo>
                    <a:lnTo>
                      <a:pt x="2648" y="304"/>
                    </a:lnTo>
                    <a:lnTo>
                      <a:pt x="2512" y="291"/>
                    </a:lnTo>
                    <a:lnTo>
                      <a:pt x="2376" y="287"/>
                    </a:lnTo>
                    <a:close/>
                    <a:moveTo>
                      <a:pt x="2376" y="0"/>
                    </a:moveTo>
                    <a:lnTo>
                      <a:pt x="2526" y="6"/>
                    </a:lnTo>
                    <a:lnTo>
                      <a:pt x="2674" y="19"/>
                    </a:lnTo>
                    <a:lnTo>
                      <a:pt x="2818" y="42"/>
                    </a:lnTo>
                    <a:lnTo>
                      <a:pt x="2961" y="73"/>
                    </a:lnTo>
                    <a:lnTo>
                      <a:pt x="3099" y="112"/>
                    </a:lnTo>
                    <a:lnTo>
                      <a:pt x="3234" y="161"/>
                    </a:lnTo>
                    <a:lnTo>
                      <a:pt x="3365" y="215"/>
                    </a:lnTo>
                    <a:lnTo>
                      <a:pt x="3493" y="278"/>
                    </a:lnTo>
                    <a:lnTo>
                      <a:pt x="3615" y="348"/>
                    </a:lnTo>
                    <a:lnTo>
                      <a:pt x="3732" y="426"/>
                    </a:lnTo>
                    <a:lnTo>
                      <a:pt x="3846" y="509"/>
                    </a:lnTo>
                    <a:lnTo>
                      <a:pt x="3953" y="598"/>
                    </a:lnTo>
                    <a:lnTo>
                      <a:pt x="4056" y="695"/>
                    </a:lnTo>
                    <a:lnTo>
                      <a:pt x="4151" y="796"/>
                    </a:lnTo>
                    <a:lnTo>
                      <a:pt x="4243" y="902"/>
                    </a:lnTo>
                    <a:lnTo>
                      <a:pt x="4326" y="1015"/>
                    </a:lnTo>
                    <a:lnTo>
                      <a:pt x="4403" y="1132"/>
                    </a:lnTo>
                    <a:lnTo>
                      <a:pt x="4473" y="1255"/>
                    </a:lnTo>
                    <a:lnTo>
                      <a:pt x="4537" y="1381"/>
                    </a:lnTo>
                    <a:lnTo>
                      <a:pt x="4592" y="1512"/>
                    </a:lnTo>
                    <a:lnTo>
                      <a:pt x="4639" y="1646"/>
                    </a:lnTo>
                    <a:lnTo>
                      <a:pt x="4679" y="1785"/>
                    </a:lnTo>
                    <a:lnTo>
                      <a:pt x="4711" y="1925"/>
                    </a:lnTo>
                    <a:lnTo>
                      <a:pt x="4734" y="2070"/>
                    </a:lnTo>
                    <a:lnTo>
                      <a:pt x="4748" y="2216"/>
                    </a:lnTo>
                    <a:lnTo>
                      <a:pt x="4753" y="2365"/>
                    </a:lnTo>
                    <a:lnTo>
                      <a:pt x="4748" y="2515"/>
                    </a:lnTo>
                    <a:lnTo>
                      <a:pt x="4734" y="2662"/>
                    </a:lnTo>
                    <a:lnTo>
                      <a:pt x="4711" y="2806"/>
                    </a:lnTo>
                    <a:lnTo>
                      <a:pt x="4679" y="2948"/>
                    </a:lnTo>
                    <a:lnTo>
                      <a:pt x="4639" y="3085"/>
                    </a:lnTo>
                    <a:lnTo>
                      <a:pt x="4592" y="3220"/>
                    </a:lnTo>
                    <a:lnTo>
                      <a:pt x="4537" y="3350"/>
                    </a:lnTo>
                    <a:lnTo>
                      <a:pt x="4473" y="3477"/>
                    </a:lnTo>
                    <a:lnTo>
                      <a:pt x="4403" y="3599"/>
                    </a:lnTo>
                    <a:lnTo>
                      <a:pt x="4326" y="3716"/>
                    </a:lnTo>
                    <a:lnTo>
                      <a:pt x="4243" y="3828"/>
                    </a:lnTo>
                    <a:lnTo>
                      <a:pt x="4151" y="3935"/>
                    </a:lnTo>
                    <a:lnTo>
                      <a:pt x="4056" y="4037"/>
                    </a:lnTo>
                    <a:lnTo>
                      <a:pt x="3953" y="4132"/>
                    </a:lnTo>
                    <a:lnTo>
                      <a:pt x="3846" y="4223"/>
                    </a:lnTo>
                    <a:lnTo>
                      <a:pt x="3732" y="4307"/>
                    </a:lnTo>
                    <a:lnTo>
                      <a:pt x="3615" y="4383"/>
                    </a:lnTo>
                    <a:lnTo>
                      <a:pt x="3493" y="4453"/>
                    </a:lnTo>
                    <a:lnTo>
                      <a:pt x="3365" y="4516"/>
                    </a:lnTo>
                    <a:lnTo>
                      <a:pt x="3234" y="4571"/>
                    </a:lnTo>
                    <a:lnTo>
                      <a:pt x="3099" y="4618"/>
                    </a:lnTo>
                    <a:lnTo>
                      <a:pt x="2961" y="4658"/>
                    </a:lnTo>
                    <a:lnTo>
                      <a:pt x="2818" y="4690"/>
                    </a:lnTo>
                    <a:lnTo>
                      <a:pt x="2674" y="4712"/>
                    </a:lnTo>
                    <a:lnTo>
                      <a:pt x="2526" y="4726"/>
                    </a:lnTo>
                    <a:lnTo>
                      <a:pt x="2376" y="4731"/>
                    </a:lnTo>
                    <a:lnTo>
                      <a:pt x="2226" y="4726"/>
                    </a:lnTo>
                    <a:lnTo>
                      <a:pt x="2079" y="4712"/>
                    </a:lnTo>
                    <a:lnTo>
                      <a:pt x="1933" y="4690"/>
                    </a:lnTo>
                    <a:lnTo>
                      <a:pt x="1792" y="4658"/>
                    </a:lnTo>
                    <a:lnTo>
                      <a:pt x="1652" y="4618"/>
                    </a:lnTo>
                    <a:lnTo>
                      <a:pt x="1517" y="4571"/>
                    </a:lnTo>
                    <a:lnTo>
                      <a:pt x="1386" y="4516"/>
                    </a:lnTo>
                    <a:lnTo>
                      <a:pt x="1260" y="4453"/>
                    </a:lnTo>
                    <a:lnTo>
                      <a:pt x="1136" y="4383"/>
                    </a:lnTo>
                    <a:lnTo>
                      <a:pt x="1019" y="4307"/>
                    </a:lnTo>
                    <a:lnTo>
                      <a:pt x="906" y="4223"/>
                    </a:lnTo>
                    <a:lnTo>
                      <a:pt x="798" y="4132"/>
                    </a:lnTo>
                    <a:lnTo>
                      <a:pt x="697" y="4037"/>
                    </a:lnTo>
                    <a:lnTo>
                      <a:pt x="600" y="3935"/>
                    </a:lnTo>
                    <a:lnTo>
                      <a:pt x="510" y="3828"/>
                    </a:lnTo>
                    <a:lnTo>
                      <a:pt x="426" y="3716"/>
                    </a:lnTo>
                    <a:lnTo>
                      <a:pt x="348" y="3599"/>
                    </a:lnTo>
                    <a:lnTo>
                      <a:pt x="278" y="3477"/>
                    </a:lnTo>
                    <a:lnTo>
                      <a:pt x="215" y="3350"/>
                    </a:lnTo>
                    <a:lnTo>
                      <a:pt x="160" y="3220"/>
                    </a:lnTo>
                    <a:lnTo>
                      <a:pt x="112" y="3085"/>
                    </a:lnTo>
                    <a:lnTo>
                      <a:pt x="72" y="2948"/>
                    </a:lnTo>
                    <a:lnTo>
                      <a:pt x="41" y="2806"/>
                    </a:lnTo>
                    <a:lnTo>
                      <a:pt x="18" y="2662"/>
                    </a:lnTo>
                    <a:lnTo>
                      <a:pt x="4" y="2515"/>
                    </a:lnTo>
                    <a:lnTo>
                      <a:pt x="0" y="2365"/>
                    </a:lnTo>
                    <a:lnTo>
                      <a:pt x="4" y="2216"/>
                    </a:lnTo>
                    <a:lnTo>
                      <a:pt x="18" y="2070"/>
                    </a:lnTo>
                    <a:lnTo>
                      <a:pt x="41" y="1925"/>
                    </a:lnTo>
                    <a:lnTo>
                      <a:pt x="72" y="1785"/>
                    </a:lnTo>
                    <a:lnTo>
                      <a:pt x="112" y="1646"/>
                    </a:lnTo>
                    <a:lnTo>
                      <a:pt x="160" y="1512"/>
                    </a:lnTo>
                    <a:lnTo>
                      <a:pt x="215" y="1381"/>
                    </a:lnTo>
                    <a:lnTo>
                      <a:pt x="278" y="1255"/>
                    </a:lnTo>
                    <a:lnTo>
                      <a:pt x="348" y="1132"/>
                    </a:lnTo>
                    <a:lnTo>
                      <a:pt x="426" y="1015"/>
                    </a:lnTo>
                    <a:lnTo>
                      <a:pt x="510" y="902"/>
                    </a:lnTo>
                    <a:lnTo>
                      <a:pt x="600" y="796"/>
                    </a:lnTo>
                    <a:lnTo>
                      <a:pt x="697" y="695"/>
                    </a:lnTo>
                    <a:lnTo>
                      <a:pt x="798" y="598"/>
                    </a:lnTo>
                    <a:lnTo>
                      <a:pt x="906" y="509"/>
                    </a:lnTo>
                    <a:lnTo>
                      <a:pt x="1019" y="426"/>
                    </a:lnTo>
                    <a:lnTo>
                      <a:pt x="1136" y="348"/>
                    </a:lnTo>
                    <a:lnTo>
                      <a:pt x="1260" y="278"/>
                    </a:lnTo>
                    <a:lnTo>
                      <a:pt x="1386" y="215"/>
                    </a:lnTo>
                    <a:lnTo>
                      <a:pt x="1517" y="161"/>
                    </a:lnTo>
                    <a:lnTo>
                      <a:pt x="1652" y="112"/>
                    </a:lnTo>
                    <a:lnTo>
                      <a:pt x="1792" y="73"/>
                    </a:lnTo>
                    <a:lnTo>
                      <a:pt x="1933" y="42"/>
                    </a:lnTo>
                    <a:lnTo>
                      <a:pt x="2079" y="19"/>
                    </a:lnTo>
                    <a:lnTo>
                      <a:pt x="2226" y="6"/>
                    </a:lnTo>
                    <a:lnTo>
                      <a:pt x="237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Freeform 29"/>
              <p:cNvSpPr>
                <a:spLocks/>
              </p:cNvSpPr>
              <p:nvPr/>
            </p:nvSpPr>
            <p:spPr bwMode="auto">
              <a:xfrm>
                <a:off x="-901700" y="1841500"/>
                <a:ext cx="493713" cy="492125"/>
              </a:xfrm>
              <a:custGeom>
                <a:avLst/>
                <a:gdLst>
                  <a:gd name="T0" fmla="*/ 310 w 622"/>
                  <a:gd name="T1" fmla="*/ 0 h 620"/>
                  <a:gd name="T2" fmla="*/ 362 w 622"/>
                  <a:gd name="T3" fmla="*/ 4 h 620"/>
                  <a:gd name="T4" fmla="*/ 409 w 622"/>
                  <a:gd name="T5" fmla="*/ 16 h 620"/>
                  <a:gd name="T6" fmla="*/ 455 w 622"/>
                  <a:gd name="T7" fmla="*/ 35 h 620"/>
                  <a:gd name="T8" fmla="*/ 496 w 622"/>
                  <a:gd name="T9" fmla="*/ 60 h 620"/>
                  <a:gd name="T10" fmla="*/ 531 w 622"/>
                  <a:gd name="T11" fmla="*/ 90 h 620"/>
                  <a:gd name="T12" fmla="*/ 562 w 622"/>
                  <a:gd name="T13" fmla="*/ 127 h 620"/>
                  <a:gd name="T14" fmla="*/ 588 w 622"/>
                  <a:gd name="T15" fmla="*/ 166 h 620"/>
                  <a:gd name="T16" fmla="*/ 606 w 622"/>
                  <a:gd name="T17" fmla="*/ 212 h 620"/>
                  <a:gd name="T18" fmla="*/ 619 w 622"/>
                  <a:gd name="T19" fmla="*/ 259 h 620"/>
                  <a:gd name="T20" fmla="*/ 622 w 622"/>
                  <a:gd name="T21" fmla="*/ 310 h 620"/>
                  <a:gd name="T22" fmla="*/ 619 w 622"/>
                  <a:gd name="T23" fmla="*/ 360 h 620"/>
                  <a:gd name="T24" fmla="*/ 606 w 622"/>
                  <a:gd name="T25" fmla="*/ 408 h 620"/>
                  <a:gd name="T26" fmla="*/ 588 w 622"/>
                  <a:gd name="T27" fmla="*/ 452 h 620"/>
                  <a:gd name="T28" fmla="*/ 562 w 622"/>
                  <a:gd name="T29" fmla="*/ 493 h 620"/>
                  <a:gd name="T30" fmla="*/ 531 w 622"/>
                  <a:gd name="T31" fmla="*/ 529 h 620"/>
                  <a:gd name="T32" fmla="*/ 496 w 622"/>
                  <a:gd name="T33" fmla="*/ 560 h 620"/>
                  <a:gd name="T34" fmla="*/ 455 w 622"/>
                  <a:gd name="T35" fmla="*/ 585 h 620"/>
                  <a:gd name="T36" fmla="*/ 409 w 622"/>
                  <a:gd name="T37" fmla="*/ 604 h 620"/>
                  <a:gd name="T38" fmla="*/ 362 w 622"/>
                  <a:gd name="T39" fmla="*/ 616 h 620"/>
                  <a:gd name="T40" fmla="*/ 310 w 622"/>
                  <a:gd name="T41" fmla="*/ 620 h 620"/>
                  <a:gd name="T42" fmla="*/ 260 w 622"/>
                  <a:gd name="T43" fmla="*/ 616 h 620"/>
                  <a:gd name="T44" fmla="*/ 212 w 622"/>
                  <a:gd name="T45" fmla="*/ 604 h 620"/>
                  <a:gd name="T46" fmla="*/ 168 w 622"/>
                  <a:gd name="T47" fmla="*/ 585 h 620"/>
                  <a:gd name="T48" fmla="*/ 127 w 622"/>
                  <a:gd name="T49" fmla="*/ 560 h 620"/>
                  <a:gd name="T50" fmla="*/ 91 w 622"/>
                  <a:gd name="T51" fmla="*/ 529 h 620"/>
                  <a:gd name="T52" fmla="*/ 59 w 622"/>
                  <a:gd name="T53" fmla="*/ 493 h 620"/>
                  <a:gd name="T54" fmla="*/ 34 w 622"/>
                  <a:gd name="T55" fmla="*/ 452 h 620"/>
                  <a:gd name="T56" fmla="*/ 15 w 622"/>
                  <a:gd name="T57" fmla="*/ 408 h 620"/>
                  <a:gd name="T58" fmla="*/ 3 w 622"/>
                  <a:gd name="T59" fmla="*/ 360 h 620"/>
                  <a:gd name="T60" fmla="*/ 0 w 622"/>
                  <a:gd name="T61" fmla="*/ 310 h 620"/>
                  <a:gd name="T62" fmla="*/ 3 w 622"/>
                  <a:gd name="T63" fmla="*/ 259 h 620"/>
                  <a:gd name="T64" fmla="*/ 15 w 622"/>
                  <a:gd name="T65" fmla="*/ 212 h 620"/>
                  <a:gd name="T66" fmla="*/ 34 w 622"/>
                  <a:gd name="T67" fmla="*/ 166 h 620"/>
                  <a:gd name="T68" fmla="*/ 59 w 622"/>
                  <a:gd name="T69" fmla="*/ 127 h 620"/>
                  <a:gd name="T70" fmla="*/ 91 w 622"/>
                  <a:gd name="T71" fmla="*/ 90 h 620"/>
                  <a:gd name="T72" fmla="*/ 127 w 622"/>
                  <a:gd name="T73" fmla="*/ 60 h 620"/>
                  <a:gd name="T74" fmla="*/ 168 w 622"/>
                  <a:gd name="T75" fmla="*/ 35 h 620"/>
                  <a:gd name="T76" fmla="*/ 212 w 622"/>
                  <a:gd name="T77" fmla="*/ 16 h 620"/>
                  <a:gd name="T78" fmla="*/ 260 w 622"/>
                  <a:gd name="T79" fmla="*/ 4 h 620"/>
                  <a:gd name="T80" fmla="*/ 310 w 622"/>
                  <a:gd name="T81" fmla="*/ 0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22" h="620">
                    <a:moveTo>
                      <a:pt x="310" y="0"/>
                    </a:moveTo>
                    <a:lnTo>
                      <a:pt x="362" y="4"/>
                    </a:lnTo>
                    <a:lnTo>
                      <a:pt x="409" y="16"/>
                    </a:lnTo>
                    <a:lnTo>
                      <a:pt x="455" y="35"/>
                    </a:lnTo>
                    <a:lnTo>
                      <a:pt x="496" y="60"/>
                    </a:lnTo>
                    <a:lnTo>
                      <a:pt x="531" y="90"/>
                    </a:lnTo>
                    <a:lnTo>
                      <a:pt x="562" y="127"/>
                    </a:lnTo>
                    <a:lnTo>
                      <a:pt x="588" y="166"/>
                    </a:lnTo>
                    <a:lnTo>
                      <a:pt x="606" y="212"/>
                    </a:lnTo>
                    <a:lnTo>
                      <a:pt x="619" y="259"/>
                    </a:lnTo>
                    <a:lnTo>
                      <a:pt x="622" y="310"/>
                    </a:lnTo>
                    <a:lnTo>
                      <a:pt x="619" y="360"/>
                    </a:lnTo>
                    <a:lnTo>
                      <a:pt x="606" y="408"/>
                    </a:lnTo>
                    <a:lnTo>
                      <a:pt x="588" y="452"/>
                    </a:lnTo>
                    <a:lnTo>
                      <a:pt x="562" y="493"/>
                    </a:lnTo>
                    <a:lnTo>
                      <a:pt x="531" y="529"/>
                    </a:lnTo>
                    <a:lnTo>
                      <a:pt x="496" y="560"/>
                    </a:lnTo>
                    <a:lnTo>
                      <a:pt x="455" y="585"/>
                    </a:lnTo>
                    <a:lnTo>
                      <a:pt x="409" y="604"/>
                    </a:lnTo>
                    <a:lnTo>
                      <a:pt x="362" y="616"/>
                    </a:lnTo>
                    <a:lnTo>
                      <a:pt x="310" y="620"/>
                    </a:lnTo>
                    <a:lnTo>
                      <a:pt x="260" y="616"/>
                    </a:lnTo>
                    <a:lnTo>
                      <a:pt x="212" y="604"/>
                    </a:lnTo>
                    <a:lnTo>
                      <a:pt x="168" y="585"/>
                    </a:lnTo>
                    <a:lnTo>
                      <a:pt x="127" y="560"/>
                    </a:lnTo>
                    <a:lnTo>
                      <a:pt x="91" y="529"/>
                    </a:lnTo>
                    <a:lnTo>
                      <a:pt x="59" y="493"/>
                    </a:lnTo>
                    <a:lnTo>
                      <a:pt x="34" y="452"/>
                    </a:lnTo>
                    <a:lnTo>
                      <a:pt x="15" y="408"/>
                    </a:lnTo>
                    <a:lnTo>
                      <a:pt x="3" y="360"/>
                    </a:lnTo>
                    <a:lnTo>
                      <a:pt x="0" y="310"/>
                    </a:lnTo>
                    <a:lnTo>
                      <a:pt x="3" y="259"/>
                    </a:lnTo>
                    <a:lnTo>
                      <a:pt x="15" y="212"/>
                    </a:lnTo>
                    <a:lnTo>
                      <a:pt x="34" y="166"/>
                    </a:lnTo>
                    <a:lnTo>
                      <a:pt x="59" y="127"/>
                    </a:lnTo>
                    <a:lnTo>
                      <a:pt x="91" y="90"/>
                    </a:lnTo>
                    <a:lnTo>
                      <a:pt x="127" y="60"/>
                    </a:lnTo>
                    <a:lnTo>
                      <a:pt x="168" y="35"/>
                    </a:lnTo>
                    <a:lnTo>
                      <a:pt x="212" y="16"/>
                    </a:lnTo>
                    <a:lnTo>
                      <a:pt x="260" y="4"/>
                    </a:lnTo>
                    <a:lnTo>
                      <a:pt x="3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Freeform 30"/>
              <p:cNvSpPr>
                <a:spLocks/>
              </p:cNvSpPr>
              <p:nvPr/>
            </p:nvSpPr>
            <p:spPr bwMode="auto">
              <a:xfrm>
                <a:off x="25400" y="1841500"/>
                <a:ext cx="495300" cy="492125"/>
              </a:xfrm>
              <a:custGeom>
                <a:avLst/>
                <a:gdLst>
                  <a:gd name="T0" fmla="*/ 312 w 623"/>
                  <a:gd name="T1" fmla="*/ 0 h 620"/>
                  <a:gd name="T2" fmla="*/ 363 w 623"/>
                  <a:gd name="T3" fmla="*/ 4 h 620"/>
                  <a:gd name="T4" fmla="*/ 410 w 623"/>
                  <a:gd name="T5" fmla="*/ 16 h 620"/>
                  <a:gd name="T6" fmla="*/ 456 w 623"/>
                  <a:gd name="T7" fmla="*/ 35 h 620"/>
                  <a:gd name="T8" fmla="*/ 497 w 623"/>
                  <a:gd name="T9" fmla="*/ 60 h 620"/>
                  <a:gd name="T10" fmla="*/ 532 w 623"/>
                  <a:gd name="T11" fmla="*/ 90 h 620"/>
                  <a:gd name="T12" fmla="*/ 563 w 623"/>
                  <a:gd name="T13" fmla="*/ 127 h 620"/>
                  <a:gd name="T14" fmla="*/ 589 w 623"/>
                  <a:gd name="T15" fmla="*/ 166 h 620"/>
                  <a:gd name="T16" fmla="*/ 609 w 623"/>
                  <a:gd name="T17" fmla="*/ 212 h 620"/>
                  <a:gd name="T18" fmla="*/ 620 w 623"/>
                  <a:gd name="T19" fmla="*/ 259 h 620"/>
                  <a:gd name="T20" fmla="*/ 623 w 623"/>
                  <a:gd name="T21" fmla="*/ 310 h 620"/>
                  <a:gd name="T22" fmla="*/ 620 w 623"/>
                  <a:gd name="T23" fmla="*/ 360 h 620"/>
                  <a:gd name="T24" fmla="*/ 609 w 623"/>
                  <a:gd name="T25" fmla="*/ 408 h 620"/>
                  <a:gd name="T26" fmla="*/ 589 w 623"/>
                  <a:gd name="T27" fmla="*/ 452 h 620"/>
                  <a:gd name="T28" fmla="*/ 563 w 623"/>
                  <a:gd name="T29" fmla="*/ 493 h 620"/>
                  <a:gd name="T30" fmla="*/ 532 w 623"/>
                  <a:gd name="T31" fmla="*/ 529 h 620"/>
                  <a:gd name="T32" fmla="*/ 497 w 623"/>
                  <a:gd name="T33" fmla="*/ 560 h 620"/>
                  <a:gd name="T34" fmla="*/ 456 w 623"/>
                  <a:gd name="T35" fmla="*/ 585 h 620"/>
                  <a:gd name="T36" fmla="*/ 410 w 623"/>
                  <a:gd name="T37" fmla="*/ 604 h 620"/>
                  <a:gd name="T38" fmla="*/ 363 w 623"/>
                  <a:gd name="T39" fmla="*/ 616 h 620"/>
                  <a:gd name="T40" fmla="*/ 312 w 623"/>
                  <a:gd name="T41" fmla="*/ 620 h 620"/>
                  <a:gd name="T42" fmla="*/ 262 w 623"/>
                  <a:gd name="T43" fmla="*/ 616 h 620"/>
                  <a:gd name="T44" fmla="*/ 213 w 623"/>
                  <a:gd name="T45" fmla="*/ 604 h 620"/>
                  <a:gd name="T46" fmla="*/ 169 w 623"/>
                  <a:gd name="T47" fmla="*/ 585 h 620"/>
                  <a:gd name="T48" fmla="*/ 128 w 623"/>
                  <a:gd name="T49" fmla="*/ 560 h 620"/>
                  <a:gd name="T50" fmla="*/ 93 w 623"/>
                  <a:gd name="T51" fmla="*/ 529 h 620"/>
                  <a:gd name="T52" fmla="*/ 60 w 623"/>
                  <a:gd name="T53" fmla="*/ 493 h 620"/>
                  <a:gd name="T54" fmla="*/ 35 w 623"/>
                  <a:gd name="T55" fmla="*/ 452 h 620"/>
                  <a:gd name="T56" fmla="*/ 16 w 623"/>
                  <a:gd name="T57" fmla="*/ 408 h 620"/>
                  <a:gd name="T58" fmla="*/ 4 w 623"/>
                  <a:gd name="T59" fmla="*/ 360 h 620"/>
                  <a:gd name="T60" fmla="*/ 0 w 623"/>
                  <a:gd name="T61" fmla="*/ 310 h 620"/>
                  <a:gd name="T62" fmla="*/ 4 w 623"/>
                  <a:gd name="T63" fmla="*/ 259 h 620"/>
                  <a:gd name="T64" fmla="*/ 16 w 623"/>
                  <a:gd name="T65" fmla="*/ 212 h 620"/>
                  <a:gd name="T66" fmla="*/ 35 w 623"/>
                  <a:gd name="T67" fmla="*/ 166 h 620"/>
                  <a:gd name="T68" fmla="*/ 60 w 623"/>
                  <a:gd name="T69" fmla="*/ 127 h 620"/>
                  <a:gd name="T70" fmla="*/ 93 w 623"/>
                  <a:gd name="T71" fmla="*/ 90 h 620"/>
                  <a:gd name="T72" fmla="*/ 128 w 623"/>
                  <a:gd name="T73" fmla="*/ 60 h 620"/>
                  <a:gd name="T74" fmla="*/ 169 w 623"/>
                  <a:gd name="T75" fmla="*/ 35 h 620"/>
                  <a:gd name="T76" fmla="*/ 213 w 623"/>
                  <a:gd name="T77" fmla="*/ 16 h 620"/>
                  <a:gd name="T78" fmla="*/ 262 w 623"/>
                  <a:gd name="T79" fmla="*/ 4 h 620"/>
                  <a:gd name="T80" fmla="*/ 312 w 623"/>
                  <a:gd name="T81" fmla="*/ 0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23" h="620">
                    <a:moveTo>
                      <a:pt x="312" y="0"/>
                    </a:moveTo>
                    <a:lnTo>
                      <a:pt x="363" y="4"/>
                    </a:lnTo>
                    <a:lnTo>
                      <a:pt x="410" y="16"/>
                    </a:lnTo>
                    <a:lnTo>
                      <a:pt x="456" y="35"/>
                    </a:lnTo>
                    <a:lnTo>
                      <a:pt x="497" y="60"/>
                    </a:lnTo>
                    <a:lnTo>
                      <a:pt x="532" y="90"/>
                    </a:lnTo>
                    <a:lnTo>
                      <a:pt x="563" y="127"/>
                    </a:lnTo>
                    <a:lnTo>
                      <a:pt x="589" y="166"/>
                    </a:lnTo>
                    <a:lnTo>
                      <a:pt x="609" y="212"/>
                    </a:lnTo>
                    <a:lnTo>
                      <a:pt x="620" y="259"/>
                    </a:lnTo>
                    <a:lnTo>
                      <a:pt x="623" y="310"/>
                    </a:lnTo>
                    <a:lnTo>
                      <a:pt x="620" y="360"/>
                    </a:lnTo>
                    <a:lnTo>
                      <a:pt x="609" y="408"/>
                    </a:lnTo>
                    <a:lnTo>
                      <a:pt x="589" y="452"/>
                    </a:lnTo>
                    <a:lnTo>
                      <a:pt x="563" y="493"/>
                    </a:lnTo>
                    <a:lnTo>
                      <a:pt x="532" y="529"/>
                    </a:lnTo>
                    <a:lnTo>
                      <a:pt x="497" y="560"/>
                    </a:lnTo>
                    <a:lnTo>
                      <a:pt x="456" y="585"/>
                    </a:lnTo>
                    <a:lnTo>
                      <a:pt x="410" y="604"/>
                    </a:lnTo>
                    <a:lnTo>
                      <a:pt x="363" y="616"/>
                    </a:lnTo>
                    <a:lnTo>
                      <a:pt x="312" y="620"/>
                    </a:lnTo>
                    <a:lnTo>
                      <a:pt x="262" y="616"/>
                    </a:lnTo>
                    <a:lnTo>
                      <a:pt x="213" y="604"/>
                    </a:lnTo>
                    <a:lnTo>
                      <a:pt x="169" y="585"/>
                    </a:lnTo>
                    <a:lnTo>
                      <a:pt x="128" y="560"/>
                    </a:lnTo>
                    <a:lnTo>
                      <a:pt x="93" y="529"/>
                    </a:lnTo>
                    <a:lnTo>
                      <a:pt x="60" y="493"/>
                    </a:lnTo>
                    <a:lnTo>
                      <a:pt x="35" y="452"/>
                    </a:lnTo>
                    <a:lnTo>
                      <a:pt x="16" y="408"/>
                    </a:lnTo>
                    <a:lnTo>
                      <a:pt x="4" y="360"/>
                    </a:lnTo>
                    <a:lnTo>
                      <a:pt x="0" y="310"/>
                    </a:lnTo>
                    <a:lnTo>
                      <a:pt x="4" y="259"/>
                    </a:lnTo>
                    <a:lnTo>
                      <a:pt x="16" y="212"/>
                    </a:lnTo>
                    <a:lnTo>
                      <a:pt x="35" y="166"/>
                    </a:lnTo>
                    <a:lnTo>
                      <a:pt x="60" y="127"/>
                    </a:lnTo>
                    <a:lnTo>
                      <a:pt x="93" y="90"/>
                    </a:lnTo>
                    <a:lnTo>
                      <a:pt x="128" y="60"/>
                    </a:lnTo>
                    <a:lnTo>
                      <a:pt x="169" y="35"/>
                    </a:lnTo>
                    <a:lnTo>
                      <a:pt x="213" y="16"/>
                    </a:lnTo>
                    <a:lnTo>
                      <a:pt x="262" y="4"/>
                    </a:lnTo>
                    <a:lnTo>
                      <a:pt x="3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Freeform 31"/>
              <p:cNvSpPr>
                <a:spLocks/>
              </p:cNvSpPr>
              <p:nvPr/>
            </p:nvSpPr>
            <p:spPr bwMode="auto">
              <a:xfrm>
                <a:off x="-1052513" y="2862263"/>
                <a:ext cx="1766888" cy="520700"/>
              </a:xfrm>
              <a:custGeom>
                <a:avLst/>
                <a:gdLst>
                  <a:gd name="T0" fmla="*/ 2227 w 2227"/>
                  <a:gd name="T1" fmla="*/ 228 h 657"/>
                  <a:gd name="T2" fmla="*/ 2016 w 2227"/>
                  <a:gd name="T3" fmla="*/ 372 h 657"/>
                  <a:gd name="T4" fmla="*/ 1813 w 2227"/>
                  <a:gd name="T5" fmla="*/ 481 h 657"/>
                  <a:gd name="T6" fmla="*/ 1617 w 2227"/>
                  <a:gd name="T7" fmla="*/ 563 h 657"/>
                  <a:gd name="T8" fmla="*/ 1431 w 2227"/>
                  <a:gd name="T9" fmla="*/ 617 h 657"/>
                  <a:gd name="T10" fmla="*/ 1253 w 2227"/>
                  <a:gd name="T11" fmla="*/ 647 h 657"/>
                  <a:gd name="T12" fmla="*/ 1084 w 2227"/>
                  <a:gd name="T13" fmla="*/ 657 h 657"/>
                  <a:gd name="T14" fmla="*/ 901 w 2227"/>
                  <a:gd name="T15" fmla="*/ 645 h 657"/>
                  <a:gd name="T16" fmla="*/ 732 w 2227"/>
                  <a:gd name="T17" fmla="*/ 614 h 657"/>
                  <a:gd name="T18" fmla="*/ 579 w 2227"/>
                  <a:gd name="T19" fmla="*/ 569 h 657"/>
                  <a:gd name="T20" fmla="*/ 443 w 2227"/>
                  <a:gd name="T21" fmla="*/ 514 h 657"/>
                  <a:gd name="T22" fmla="*/ 322 w 2227"/>
                  <a:gd name="T23" fmla="*/ 452 h 657"/>
                  <a:gd name="T24" fmla="*/ 221 w 2227"/>
                  <a:gd name="T25" fmla="*/ 389 h 657"/>
                  <a:gd name="T26" fmla="*/ 135 w 2227"/>
                  <a:gd name="T27" fmla="*/ 329 h 657"/>
                  <a:gd name="T28" fmla="*/ 71 w 2227"/>
                  <a:gd name="T29" fmla="*/ 278 h 657"/>
                  <a:gd name="T30" fmla="*/ 27 w 2227"/>
                  <a:gd name="T31" fmla="*/ 239 h 657"/>
                  <a:gd name="T32" fmla="*/ 3 w 2227"/>
                  <a:gd name="T33" fmla="*/ 215 h 657"/>
                  <a:gd name="T34" fmla="*/ 210 w 2227"/>
                  <a:gd name="T35" fmla="*/ 18 h 657"/>
                  <a:gd name="T36" fmla="*/ 225 w 2227"/>
                  <a:gd name="T37" fmla="*/ 31 h 657"/>
                  <a:gd name="T38" fmla="*/ 254 w 2227"/>
                  <a:gd name="T39" fmla="*/ 59 h 657"/>
                  <a:gd name="T40" fmla="*/ 300 w 2227"/>
                  <a:gd name="T41" fmla="*/ 97 h 657"/>
                  <a:gd name="T42" fmla="*/ 360 w 2227"/>
                  <a:gd name="T43" fmla="*/ 142 h 657"/>
                  <a:gd name="T44" fmla="*/ 434 w 2227"/>
                  <a:gd name="T45" fmla="*/ 190 h 657"/>
                  <a:gd name="T46" fmla="*/ 522 w 2227"/>
                  <a:gd name="T47" fmla="*/ 240 h 657"/>
                  <a:gd name="T48" fmla="*/ 623 w 2227"/>
                  <a:gd name="T49" fmla="*/ 285 h 657"/>
                  <a:gd name="T50" fmla="*/ 738 w 2227"/>
                  <a:gd name="T51" fmla="*/ 323 h 657"/>
                  <a:gd name="T52" fmla="*/ 865 w 2227"/>
                  <a:gd name="T53" fmla="*/ 353 h 657"/>
                  <a:gd name="T54" fmla="*/ 1004 w 2227"/>
                  <a:gd name="T55" fmla="*/ 369 h 657"/>
                  <a:gd name="T56" fmla="*/ 1154 w 2227"/>
                  <a:gd name="T57" fmla="*/ 369 h 657"/>
                  <a:gd name="T58" fmla="*/ 1314 w 2227"/>
                  <a:gd name="T59" fmla="*/ 348 h 657"/>
                  <a:gd name="T60" fmla="*/ 1485 w 2227"/>
                  <a:gd name="T61" fmla="*/ 304 h 657"/>
                  <a:gd name="T62" fmla="*/ 1666 w 2227"/>
                  <a:gd name="T63" fmla="*/ 234 h 657"/>
                  <a:gd name="T64" fmla="*/ 1855 w 2227"/>
                  <a:gd name="T65" fmla="*/ 133 h 657"/>
                  <a:gd name="T66" fmla="*/ 2054 w 2227"/>
                  <a:gd name="T67" fmla="*/ 0 h 6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227" h="657">
                    <a:moveTo>
                      <a:pt x="2054" y="0"/>
                    </a:moveTo>
                    <a:lnTo>
                      <a:pt x="2227" y="228"/>
                    </a:lnTo>
                    <a:lnTo>
                      <a:pt x="2120" y="304"/>
                    </a:lnTo>
                    <a:lnTo>
                      <a:pt x="2016" y="372"/>
                    </a:lnTo>
                    <a:lnTo>
                      <a:pt x="1914" y="430"/>
                    </a:lnTo>
                    <a:lnTo>
                      <a:pt x="1813" y="481"/>
                    </a:lnTo>
                    <a:lnTo>
                      <a:pt x="1714" y="525"/>
                    </a:lnTo>
                    <a:lnTo>
                      <a:pt x="1617" y="563"/>
                    </a:lnTo>
                    <a:lnTo>
                      <a:pt x="1523" y="593"/>
                    </a:lnTo>
                    <a:lnTo>
                      <a:pt x="1431" y="617"/>
                    </a:lnTo>
                    <a:lnTo>
                      <a:pt x="1339" y="635"/>
                    </a:lnTo>
                    <a:lnTo>
                      <a:pt x="1253" y="647"/>
                    </a:lnTo>
                    <a:lnTo>
                      <a:pt x="1166" y="654"/>
                    </a:lnTo>
                    <a:lnTo>
                      <a:pt x="1084" y="657"/>
                    </a:lnTo>
                    <a:lnTo>
                      <a:pt x="991" y="654"/>
                    </a:lnTo>
                    <a:lnTo>
                      <a:pt x="901" y="645"/>
                    </a:lnTo>
                    <a:lnTo>
                      <a:pt x="815" y="632"/>
                    </a:lnTo>
                    <a:lnTo>
                      <a:pt x="732" y="614"/>
                    </a:lnTo>
                    <a:lnTo>
                      <a:pt x="654" y="594"/>
                    </a:lnTo>
                    <a:lnTo>
                      <a:pt x="579" y="569"/>
                    </a:lnTo>
                    <a:lnTo>
                      <a:pt x="509" y="543"/>
                    </a:lnTo>
                    <a:lnTo>
                      <a:pt x="443" y="514"/>
                    </a:lnTo>
                    <a:lnTo>
                      <a:pt x="381" y="483"/>
                    </a:lnTo>
                    <a:lnTo>
                      <a:pt x="322" y="452"/>
                    </a:lnTo>
                    <a:lnTo>
                      <a:pt x="269" y="420"/>
                    </a:lnTo>
                    <a:lnTo>
                      <a:pt x="221" y="389"/>
                    </a:lnTo>
                    <a:lnTo>
                      <a:pt x="175" y="358"/>
                    </a:lnTo>
                    <a:lnTo>
                      <a:pt x="135" y="329"/>
                    </a:lnTo>
                    <a:lnTo>
                      <a:pt x="102" y="303"/>
                    </a:lnTo>
                    <a:lnTo>
                      <a:pt x="71" y="278"/>
                    </a:lnTo>
                    <a:lnTo>
                      <a:pt x="47" y="256"/>
                    </a:lnTo>
                    <a:lnTo>
                      <a:pt x="27" y="239"/>
                    </a:lnTo>
                    <a:lnTo>
                      <a:pt x="12" y="224"/>
                    </a:lnTo>
                    <a:lnTo>
                      <a:pt x="3" y="215"/>
                    </a:lnTo>
                    <a:lnTo>
                      <a:pt x="0" y="211"/>
                    </a:lnTo>
                    <a:lnTo>
                      <a:pt x="210" y="18"/>
                    </a:lnTo>
                    <a:lnTo>
                      <a:pt x="216" y="22"/>
                    </a:lnTo>
                    <a:lnTo>
                      <a:pt x="225" y="31"/>
                    </a:lnTo>
                    <a:lnTo>
                      <a:pt x="238" y="44"/>
                    </a:lnTo>
                    <a:lnTo>
                      <a:pt x="254" y="59"/>
                    </a:lnTo>
                    <a:lnTo>
                      <a:pt x="275" y="78"/>
                    </a:lnTo>
                    <a:lnTo>
                      <a:pt x="300" y="97"/>
                    </a:lnTo>
                    <a:lnTo>
                      <a:pt x="328" y="119"/>
                    </a:lnTo>
                    <a:lnTo>
                      <a:pt x="360" y="142"/>
                    </a:lnTo>
                    <a:lnTo>
                      <a:pt x="396" y="165"/>
                    </a:lnTo>
                    <a:lnTo>
                      <a:pt x="434" y="190"/>
                    </a:lnTo>
                    <a:lnTo>
                      <a:pt x="476" y="215"/>
                    </a:lnTo>
                    <a:lnTo>
                      <a:pt x="522" y="240"/>
                    </a:lnTo>
                    <a:lnTo>
                      <a:pt x="572" y="263"/>
                    </a:lnTo>
                    <a:lnTo>
                      <a:pt x="623" y="285"/>
                    </a:lnTo>
                    <a:lnTo>
                      <a:pt x="679" y="306"/>
                    </a:lnTo>
                    <a:lnTo>
                      <a:pt x="738" y="323"/>
                    </a:lnTo>
                    <a:lnTo>
                      <a:pt x="800" y="339"/>
                    </a:lnTo>
                    <a:lnTo>
                      <a:pt x="865" y="353"/>
                    </a:lnTo>
                    <a:lnTo>
                      <a:pt x="934" y="363"/>
                    </a:lnTo>
                    <a:lnTo>
                      <a:pt x="1004" y="369"/>
                    </a:lnTo>
                    <a:lnTo>
                      <a:pt x="1078" y="372"/>
                    </a:lnTo>
                    <a:lnTo>
                      <a:pt x="1154" y="369"/>
                    </a:lnTo>
                    <a:lnTo>
                      <a:pt x="1232" y="361"/>
                    </a:lnTo>
                    <a:lnTo>
                      <a:pt x="1314" y="348"/>
                    </a:lnTo>
                    <a:lnTo>
                      <a:pt x="1398" y="329"/>
                    </a:lnTo>
                    <a:lnTo>
                      <a:pt x="1485" y="304"/>
                    </a:lnTo>
                    <a:lnTo>
                      <a:pt x="1575" y="272"/>
                    </a:lnTo>
                    <a:lnTo>
                      <a:pt x="1666" y="234"/>
                    </a:lnTo>
                    <a:lnTo>
                      <a:pt x="1760" y="187"/>
                    </a:lnTo>
                    <a:lnTo>
                      <a:pt x="1855" y="133"/>
                    </a:lnTo>
                    <a:lnTo>
                      <a:pt x="1954" y="72"/>
                    </a:lnTo>
                    <a:lnTo>
                      <a:pt x="205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716826" y="781764"/>
            <a:ext cx="5003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ARE TRAFFIC VIOLATIONS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17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1844" y="1340768"/>
            <a:ext cx="10445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+mj-lt"/>
              </a:rPr>
              <a:t>Large volume of vehicle traffic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Inefficiency in mass vehicle handling and </a:t>
            </a:r>
            <a:r>
              <a:rPr lang="en-US" sz="3600" dirty="0" smtClean="0"/>
              <a:t>corruption</a:t>
            </a:r>
            <a:endParaRPr lang="en-US" sz="3600" dirty="0" smtClean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+mj-lt"/>
              </a:rPr>
              <a:t>L</a:t>
            </a:r>
            <a:r>
              <a:rPr lang="en-US" sz="3600" dirty="0" smtClean="0">
                <a:latin typeface="+mj-lt"/>
              </a:rPr>
              <a:t>ack of proper evidence of violation committed and human error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+mj-lt"/>
              </a:rPr>
              <a:t>D</a:t>
            </a:r>
            <a:r>
              <a:rPr lang="en-US" altLang="en-US" sz="3600" dirty="0" smtClean="0">
                <a:latin typeface="+mj-lt"/>
              </a:rPr>
              <a:t>ifficulty tracking criminal vehicles</a:t>
            </a:r>
            <a:endParaRPr lang="en-US" sz="3600" dirty="0" smtClean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b="1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981844" y="274639"/>
            <a:ext cx="6522574" cy="769441"/>
          </a:xfrm>
          <a:prstGeom prst="rect">
            <a:avLst/>
          </a:prstGeom>
        </p:spPr>
        <p:txBody>
          <a:bodyPr wrap="square">
            <a:spAutoFit/>
          </a:bodyPr>
          <a:lstStyle>
            <a:lvl1pPr algn="ctr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kern="0" dirty="0" smtClean="0">
                <a:latin typeface="Open Sans" pitchFamily="34" charset="0"/>
                <a:ea typeface="Open Sans" pitchFamily="34" charset="0"/>
                <a:cs typeface="Open Sans" pitchFamily="34" charset="0"/>
              </a:rPr>
              <a:t>Problem statement </a:t>
            </a:r>
            <a:endParaRPr lang="en-US" sz="4400" b="1" kern="0" dirty="0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24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13892" y="1628800"/>
            <a:ext cx="4087740" cy="396044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1730524" y="2466016"/>
            <a:ext cx="3454475" cy="2507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Implement a comprehensive traffic violation detection and reporting system to improve traffic efficiency and safety</a:t>
            </a:r>
            <a:endParaRPr lang="en-US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29916" y="1916832"/>
            <a:ext cx="3439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General Objective  </a:t>
            </a:r>
            <a:endParaRPr lang="en-IN" sz="2000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98468" y="1628800"/>
            <a:ext cx="4087740" cy="396044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7030516" y="2466016"/>
            <a:ext cx="3454475" cy="327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Violation </a:t>
            </a:r>
            <a:r>
              <a:rPr lang="en-US" b="1" dirty="0" smtClean="0">
                <a:solidFill>
                  <a:schemeClr val="bg1"/>
                </a:solidFill>
              </a:rPr>
              <a:t>Detection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Police Watch List Hit</a:t>
            </a: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Real-Time Monitoring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Evidence Capture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Automated Reporting and </a:t>
            </a:r>
            <a:r>
              <a:rPr lang="en-US" b="1" dirty="0" smtClean="0">
                <a:solidFill>
                  <a:schemeClr val="bg1"/>
                </a:solidFill>
              </a:rPr>
              <a:t>Alerting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Secure </a:t>
            </a:r>
            <a:r>
              <a:rPr lang="en-US" sz="2000" b="1" dirty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Communication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22504" y="1916832"/>
            <a:ext cx="3439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Specific Objective</a:t>
            </a:r>
            <a:endParaRPr lang="en-IN" sz="2000" b="1" dirty="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45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DAD25D-CC07-46CA-9B6D-A7030CDCFDF2}"/>
              </a:ext>
            </a:extLst>
          </p:cNvPr>
          <p:cNvSpPr txBox="1"/>
          <p:nvPr/>
        </p:nvSpPr>
        <p:spPr>
          <a:xfrm>
            <a:off x="4726260" y="116632"/>
            <a:ext cx="243536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4400" dirty="0" smtClean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Scope</a:t>
            </a:r>
            <a:endParaRPr lang="en-IN" sz="2800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1844" y="1124744"/>
            <a:ext cx="1044590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/>
              <a:t>Object type</a:t>
            </a:r>
            <a:r>
              <a:rPr lang="en-US" sz="3600" dirty="0" smtClean="0"/>
              <a:t> </a:t>
            </a:r>
            <a:endParaRPr lang="en-US" sz="3600" dirty="0"/>
          </a:p>
          <a:p>
            <a:pPr marL="1790487" lvl="2" indent="-571500">
              <a:buFont typeface="Courier New" panose="02070309020205020404" pitchFamily="49" charset="0"/>
              <a:buChar char="o"/>
            </a:pPr>
            <a:r>
              <a:rPr lang="en-US" sz="3600" dirty="0" smtClean="0"/>
              <a:t> </a:t>
            </a:r>
            <a:r>
              <a:rPr lang="en-US" sz="3600" dirty="0" smtClean="0"/>
              <a:t>car</a:t>
            </a: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3600" dirty="0" smtClean="0"/>
              <a:t>Violations </a:t>
            </a:r>
            <a:endParaRPr lang="en-US" altLang="en-US" sz="3600" dirty="0"/>
          </a:p>
          <a:p>
            <a:pPr marL="1790487" lvl="2" indent="-571500">
              <a:buFont typeface="Courier New" panose="02070309020205020404" pitchFamily="49" charset="0"/>
              <a:buChar char="o"/>
            </a:pPr>
            <a:r>
              <a:rPr lang="en-US" altLang="en-US" sz="3600" dirty="0" smtClean="0"/>
              <a:t> </a:t>
            </a:r>
            <a:r>
              <a:rPr lang="en-US" altLang="en-US" sz="3600" dirty="0"/>
              <a:t>Red light </a:t>
            </a:r>
            <a:r>
              <a:rPr lang="en-US" altLang="en-US" sz="3600" dirty="0" smtClean="0"/>
              <a:t>,Speeding </a:t>
            </a:r>
            <a:r>
              <a:rPr lang="en-US" altLang="en-US" sz="3600" dirty="0"/>
              <a:t>, </a:t>
            </a:r>
            <a:r>
              <a:rPr lang="en-US" altLang="en-US" sz="3600" dirty="0" smtClean="0"/>
              <a:t>Lane </a:t>
            </a:r>
            <a:r>
              <a:rPr lang="en-US" altLang="en-US" sz="3600" dirty="0" smtClean="0"/>
              <a:t>violation, flagged</a:t>
            </a:r>
            <a:endParaRPr lang="en-US" altLang="en-US" sz="3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 smtClean="0"/>
              <a:t>Region of operation </a:t>
            </a:r>
          </a:p>
          <a:p>
            <a:pPr marL="1790487" lvl="2" indent="-571500">
              <a:buFont typeface="Courier New" panose="02070309020205020404" pitchFamily="49" charset="0"/>
              <a:buChar char="o"/>
            </a:pPr>
            <a:r>
              <a:rPr lang="en-US" sz="3600" dirty="0" smtClean="0"/>
              <a:t> </a:t>
            </a:r>
            <a:r>
              <a:rPr lang="en-US" sz="3600" dirty="0"/>
              <a:t>Focus area is limited to streets that have traffic </a:t>
            </a:r>
            <a:r>
              <a:rPr lang="en-US" sz="3600" dirty="0" smtClean="0"/>
              <a:t>light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Detect and notify</a:t>
            </a:r>
            <a:endParaRPr lang="en-US" alt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3165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3544607780"/>
              </p:ext>
            </p:extLst>
          </p:nvPr>
        </p:nvGraphicFramePr>
        <p:xfrm>
          <a:off x="1557908" y="908720"/>
          <a:ext cx="9679565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055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Literature review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14289" y="1495757"/>
            <a:ext cx="1100562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Strengths: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Integration </a:t>
            </a:r>
            <a:r>
              <a:rPr lang="en-US" dirty="0" smtClean="0"/>
              <a:t>of AI models with algorithm such </a:t>
            </a:r>
            <a:r>
              <a:rPr lang="en-US" dirty="0"/>
              <a:t>as data flow models, edge detection, and real-time tracking </a:t>
            </a:r>
            <a:r>
              <a:rPr lang="en-US" dirty="0" smtClean="0"/>
              <a:t>for traffic </a:t>
            </a:r>
            <a:r>
              <a:rPr lang="en-US" dirty="0"/>
              <a:t>violation detections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Weaknesses: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They don’t act on the data/violation record.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Challenges </a:t>
            </a:r>
            <a:r>
              <a:rPr lang="en-US" dirty="0"/>
              <a:t>in managing real-time </a:t>
            </a:r>
            <a:r>
              <a:rPr lang="en-US" dirty="0" smtClean="0"/>
              <a:t>data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Focus </a:t>
            </a:r>
            <a:r>
              <a:rPr lang="en-US" dirty="0" smtClean="0"/>
              <a:t>on only single violation detection </a:t>
            </a:r>
            <a:r>
              <a:rPr lang="en-US" dirty="0" smtClean="0"/>
              <a:t>procedure</a:t>
            </a:r>
            <a:endParaRPr lang="en-US" dirty="0"/>
          </a:p>
          <a:p>
            <a:r>
              <a:rPr lang="en-US" b="1" dirty="0" smtClean="0"/>
              <a:t>What we accomplished: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Implemented </a:t>
            </a:r>
            <a:r>
              <a:rPr lang="en-US" dirty="0" smtClean="0"/>
              <a:t>data management procedure, </a:t>
            </a:r>
            <a:r>
              <a:rPr lang="en-US" dirty="0"/>
              <a:t>f</a:t>
            </a:r>
            <a:r>
              <a:rPr lang="en-US" dirty="0" smtClean="0"/>
              <a:t>lagged </a:t>
            </a:r>
            <a:r>
              <a:rPr lang="en-US" dirty="0" smtClean="0"/>
              <a:t>car </a:t>
            </a:r>
            <a:r>
              <a:rPr lang="en-US" dirty="0" smtClean="0"/>
              <a:t>detection </a:t>
            </a:r>
            <a:r>
              <a:rPr lang="en-US" dirty="0" smtClean="0"/>
              <a:t>, integrated various violations.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55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5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2A6F8"/>
      </a:accent1>
      <a:accent2>
        <a:srgbClr val="7DC5FB"/>
      </a:accent2>
      <a:accent3>
        <a:srgbClr val="A6A6A6"/>
      </a:accent3>
      <a:accent4>
        <a:srgbClr val="D9D9D9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8438</TotalTime>
  <Words>514</Words>
  <Application>Microsoft Office PowerPoint</Application>
  <PresentationFormat>Custom</PresentationFormat>
  <Paragraphs>164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Open Sans</vt:lpstr>
      <vt:lpstr>Times New Roman</vt:lpstr>
      <vt:lpstr>Office Theme</vt:lpstr>
      <vt:lpstr>PowerPoint Presentation</vt:lpstr>
      <vt:lpstr>Outline</vt:lpstr>
      <vt:lpstr>Traffic Violation</vt:lpstr>
      <vt:lpstr>Contd.</vt:lpstr>
      <vt:lpstr>PowerPoint Presentation</vt:lpstr>
      <vt:lpstr>Objective</vt:lpstr>
      <vt:lpstr>PowerPoint Presentation</vt:lpstr>
      <vt:lpstr>Methodology</vt:lpstr>
      <vt:lpstr>Literature review</vt:lpstr>
      <vt:lpstr>Requirement Specification</vt:lpstr>
      <vt:lpstr>System Component and Operation</vt:lpstr>
      <vt:lpstr>Contd.</vt:lpstr>
      <vt:lpstr>System design</vt:lpstr>
      <vt:lpstr>WHY YOLO ?</vt:lpstr>
      <vt:lpstr>Training of YOLO</vt:lpstr>
      <vt:lpstr>Annotation procedure </vt:lpstr>
      <vt:lpstr>License Plate Detection and Recognition</vt:lpstr>
      <vt:lpstr>Traffic violation detection</vt:lpstr>
      <vt:lpstr>Line Editor utility software component</vt:lpstr>
      <vt:lpstr>System Interconnection</vt:lpstr>
      <vt:lpstr>Processing unit Thread handling </vt:lpstr>
      <vt:lpstr>Use Case</vt:lpstr>
      <vt:lpstr>Result and demo</vt:lpstr>
      <vt:lpstr>Violation detection</vt:lpstr>
      <vt:lpstr>Speed violation</vt:lpstr>
      <vt:lpstr>Lane violation</vt:lpstr>
      <vt:lpstr>Red Light violation</vt:lpstr>
      <vt:lpstr>User interface</vt:lpstr>
      <vt:lpstr>Contd.</vt:lpstr>
      <vt:lpstr>Contd.</vt:lpstr>
      <vt:lpstr>Contd.</vt:lpstr>
      <vt:lpstr>Contd.</vt:lpstr>
      <vt:lpstr>Contd.</vt:lpstr>
      <vt:lpstr>Contd.</vt:lpstr>
      <vt:lpstr>Contd.</vt:lpstr>
      <vt:lpstr>Recommendation for future work</vt:lpstr>
      <vt:lpstr>Contd.</vt:lpstr>
      <vt:lpstr>Software component </vt:lpstr>
      <vt:lpstr>Demo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Felix</cp:lastModifiedBy>
  <cp:revision>481</cp:revision>
  <dcterms:created xsi:type="dcterms:W3CDTF">2013-09-12T13:05:01Z</dcterms:created>
  <dcterms:modified xsi:type="dcterms:W3CDTF">2024-07-25T07:24:35Z</dcterms:modified>
</cp:coreProperties>
</file>