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81" r:id="rId4"/>
    <p:sldId id="257" r:id="rId5"/>
    <p:sldId id="258" r:id="rId6"/>
    <p:sldId id="259" r:id="rId7"/>
    <p:sldId id="279" r:id="rId8"/>
    <p:sldId id="260" r:id="rId9"/>
    <p:sldId id="261" r:id="rId10"/>
    <p:sldId id="264" r:id="rId11"/>
    <p:sldId id="263" r:id="rId12"/>
    <p:sldId id="265" r:id="rId13"/>
    <p:sldId id="266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82" r:id="rId22"/>
    <p:sldId id="283" r:id="rId23"/>
    <p:sldId id="289" r:id="rId24"/>
    <p:sldId id="284" r:id="rId25"/>
    <p:sldId id="286" r:id="rId26"/>
    <p:sldId id="285" r:id="rId27"/>
    <p:sldId id="287" r:id="rId28"/>
    <p:sldId id="288" r:id="rId29"/>
    <p:sldId id="275" r:id="rId30"/>
    <p:sldId id="274" r:id="rId31"/>
    <p:sldId id="290" r:id="rId32"/>
    <p:sldId id="276" r:id="rId3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4BACC6"/>
    <a:srgbClr val="FF5050"/>
    <a:srgbClr val="18453B"/>
    <a:srgbClr val="0C533A"/>
    <a:srgbClr val="064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496E-66C3-4B03-BE3E-CC11D5DE2073}" v="1386" dt="2023-06-17T15:40:05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1" autoAdjust="0"/>
    <p:restoredTop sz="94663"/>
  </p:normalViewPr>
  <p:slideViewPr>
    <p:cSldViewPr snapToGrid="0" snapToObjects="1" showGuides="1">
      <p:cViewPr varScale="1">
        <p:scale>
          <a:sx n="111" d="100"/>
          <a:sy n="111" d="100"/>
        </p:scale>
        <p:origin x="58" y="2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pelman, Robert" userId="b911e53d-7825-4f8f-8f8a-19ab005a8072" providerId="ADAL" clId="{BF32496E-66C3-4B03-BE3E-CC11D5DE2073}"/>
    <pc:docChg chg="undo custSel addSld delSld modSld">
      <pc:chgData name="Tempelman, Robert" userId="b911e53d-7825-4f8f-8f8a-19ab005a8072" providerId="ADAL" clId="{BF32496E-66C3-4B03-BE3E-CC11D5DE2073}" dt="2023-06-17T16:12:20.050" v="14930" actId="20577"/>
      <pc:docMkLst>
        <pc:docMk/>
      </pc:docMkLst>
      <pc:sldChg chg="modSp mod">
        <pc:chgData name="Tempelman, Robert" userId="b911e53d-7825-4f8f-8f8a-19ab005a8072" providerId="ADAL" clId="{BF32496E-66C3-4B03-BE3E-CC11D5DE2073}" dt="2023-06-07T14:09:50.837" v="334" actId="20577"/>
        <pc:sldMkLst>
          <pc:docMk/>
          <pc:sldMk cId="0" sldId="256"/>
        </pc:sldMkLst>
        <pc:spChg chg="mod">
          <ac:chgData name="Tempelman, Robert" userId="b911e53d-7825-4f8f-8f8a-19ab005a8072" providerId="ADAL" clId="{BF32496E-66C3-4B03-BE3E-CC11D5DE2073}" dt="2023-06-07T14:09:50.837" v="33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empelman, Robert" userId="b911e53d-7825-4f8f-8f8a-19ab005a8072" providerId="ADAL" clId="{BF32496E-66C3-4B03-BE3E-CC11D5DE2073}" dt="2023-06-07T13:55:21.173" v="202" actId="20577"/>
          <ac:spMkLst>
            <pc:docMk/>
            <pc:sldMk cId="0" sldId="256"/>
            <ac:spMk id="8194" creationId="{00000000-0000-0000-0000-000000000000}"/>
          </ac:spMkLst>
        </pc:spChg>
      </pc:sldChg>
      <pc:sldChg chg="addSp delSp modSp new mod">
        <pc:chgData name="Tempelman, Robert" userId="b911e53d-7825-4f8f-8f8a-19ab005a8072" providerId="ADAL" clId="{BF32496E-66C3-4B03-BE3E-CC11D5DE2073}" dt="2023-06-09T17:29:42.037" v="4721" actId="20577"/>
        <pc:sldMkLst>
          <pc:docMk/>
          <pc:sldMk cId="754320502" sldId="257"/>
        </pc:sldMkLst>
        <pc:spChg chg="mod">
          <ac:chgData name="Tempelman, Robert" userId="b911e53d-7825-4f8f-8f8a-19ab005a8072" providerId="ADAL" clId="{BF32496E-66C3-4B03-BE3E-CC11D5DE2073}" dt="2023-06-09T17:29:42.037" v="4721" actId="20577"/>
          <ac:spMkLst>
            <pc:docMk/>
            <pc:sldMk cId="754320502" sldId="257"/>
            <ac:spMk id="2" creationId="{6A9B6A07-BDEA-9B18-514D-11504ED41A75}"/>
          </ac:spMkLst>
        </pc:spChg>
        <pc:spChg chg="del">
          <ac:chgData name="Tempelman, Robert" userId="b911e53d-7825-4f8f-8f8a-19ab005a8072" providerId="ADAL" clId="{BF32496E-66C3-4B03-BE3E-CC11D5DE2073}" dt="2023-06-07T14:50:23.142" v="441" actId="22"/>
          <ac:spMkLst>
            <pc:docMk/>
            <pc:sldMk cId="754320502" sldId="257"/>
            <ac:spMk id="3" creationId="{AA88600A-7E82-A153-4982-6939EAE005AA}"/>
          </ac:spMkLst>
        </pc:spChg>
        <pc:picChg chg="add mod ord">
          <ac:chgData name="Tempelman, Robert" userId="b911e53d-7825-4f8f-8f8a-19ab005a8072" providerId="ADAL" clId="{BF32496E-66C3-4B03-BE3E-CC11D5DE2073}" dt="2023-06-07T14:50:39.718" v="447" actId="1076"/>
          <ac:picMkLst>
            <pc:docMk/>
            <pc:sldMk cId="754320502" sldId="257"/>
            <ac:picMk id="5" creationId="{5B688C88-2D87-F91B-B8AA-C7A2B4899927}"/>
          </ac:picMkLst>
        </pc:pic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912205248" sldId="257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964508598" sldId="258"/>
        </pc:sldMkLst>
      </pc:sldChg>
      <pc:sldChg chg="addSp delSp modSp new mod">
        <pc:chgData name="Tempelman, Robert" userId="b911e53d-7825-4f8f-8f8a-19ab005a8072" providerId="ADAL" clId="{BF32496E-66C3-4B03-BE3E-CC11D5DE2073}" dt="2023-06-17T15:13:04.073" v="14030" actId="20577"/>
        <pc:sldMkLst>
          <pc:docMk/>
          <pc:sldMk cId="3891845615" sldId="258"/>
        </pc:sldMkLst>
        <pc:spChg chg="mod">
          <ac:chgData name="Tempelman, Robert" userId="b911e53d-7825-4f8f-8f8a-19ab005a8072" providerId="ADAL" clId="{BF32496E-66C3-4B03-BE3E-CC11D5DE2073}" dt="2023-06-12T16:44:48.771" v="5675" actId="20577"/>
          <ac:spMkLst>
            <pc:docMk/>
            <pc:sldMk cId="3891845615" sldId="258"/>
            <ac:spMk id="2" creationId="{3188E0CE-BA54-FD5D-3BF9-51E4AFF393AA}"/>
          </ac:spMkLst>
        </pc:spChg>
        <pc:spChg chg="del mod">
          <ac:chgData name="Tempelman, Robert" userId="b911e53d-7825-4f8f-8f8a-19ab005a8072" providerId="ADAL" clId="{BF32496E-66C3-4B03-BE3E-CC11D5DE2073}" dt="2023-06-12T16:44:58.920" v="5676" actId="21"/>
          <ac:spMkLst>
            <pc:docMk/>
            <pc:sldMk cId="3891845615" sldId="258"/>
            <ac:spMk id="3" creationId="{2436576A-A750-AE90-02E8-83C371F08268}"/>
          </ac:spMkLst>
        </pc:spChg>
        <pc:spChg chg="add del">
          <ac:chgData name="Tempelman, Robert" userId="b911e53d-7825-4f8f-8f8a-19ab005a8072" providerId="ADAL" clId="{BF32496E-66C3-4B03-BE3E-CC11D5DE2073}" dt="2023-06-07T15:09:15.489" v="545"/>
          <ac:spMkLst>
            <pc:docMk/>
            <pc:sldMk cId="3891845615" sldId="258"/>
            <ac:spMk id="6" creationId="{814E6D5F-FB09-A0BB-B7EE-004B83325D91}"/>
          </ac:spMkLst>
        </pc:spChg>
        <pc:spChg chg="add del">
          <ac:chgData name="Tempelman, Robert" userId="b911e53d-7825-4f8f-8f8a-19ab005a8072" providerId="ADAL" clId="{BF32496E-66C3-4B03-BE3E-CC11D5DE2073}" dt="2023-06-07T15:09:17.771" v="547"/>
          <ac:spMkLst>
            <pc:docMk/>
            <pc:sldMk cId="3891845615" sldId="258"/>
            <ac:spMk id="7" creationId="{37E2DD58-2DAA-4AA0-5E29-65CCBBB8BC07}"/>
          </ac:spMkLst>
        </pc:spChg>
        <pc:spChg chg="add del">
          <ac:chgData name="Tempelman, Robert" userId="b911e53d-7825-4f8f-8f8a-19ab005a8072" providerId="ADAL" clId="{BF32496E-66C3-4B03-BE3E-CC11D5DE2073}" dt="2023-06-07T15:10:00.895" v="553"/>
          <ac:spMkLst>
            <pc:docMk/>
            <pc:sldMk cId="3891845615" sldId="258"/>
            <ac:spMk id="9" creationId="{710CDD74-1726-65A3-7C9E-ED09FC1AAC50}"/>
          </ac:spMkLst>
        </pc:spChg>
        <pc:spChg chg="add mod">
          <ac:chgData name="Tempelman, Robert" userId="b911e53d-7825-4f8f-8f8a-19ab005a8072" providerId="ADAL" clId="{BF32496E-66C3-4B03-BE3E-CC11D5DE2073}" dt="2023-06-12T16:45:33.727" v="5686" actId="1076"/>
          <ac:spMkLst>
            <pc:docMk/>
            <pc:sldMk cId="3891845615" sldId="258"/>
            <ac:spMk id="11" creationId="{0A66AE06-2D80-B531-90EE-483FA30D7219}"/>
          </ac:spMkLst>
        </pc:spChg>
        <pc:spChg chg="add mod">
          <ac:chgData name="Tempelman, Robert" userId="b911e53d-7825-4f8f-8f8a-19ab005a8072" providerId="ADAL" clId="{BF32496E-66C3-4B03-BE3E-CC11D5DE2073}" dt="2023-06-17T15:13:04.073" v="14030" actId="20577"/>
          <ac:spMkLst>
            <pc:docMk/>
            <pc:sldMk cId="3891845615" sldId="258"/>
            <ac:spMk id="12" creationId="{BDDB9BC4-2FAD-E28A-C12B-DE1AFCEE7124}"/>
          </ac:spMkLst>
        </pc:spChg>
        <pc:spChg chg="add mod">
          <ac:chgData name="Tempelman, Robert" userId="b911e53d-7825-4f8f-8f8a-19ab005a8072" providerId="ADAL" clId="{BF32496E-66C3-4B03-BE3E-CC11D5DE2073}" dt="2023-06-12T16:45:51.640" v="5750" actId="20577"/>
          <ac:spMkLst>
            <pc:docMk/>
            <pc:sldMk cId="3891845615" sldId="258"/>
            <ac:spMk id="14" creationId="{C6B6618C-08FD-B386-3E84-F69FA2E0E554}"/>
          </ac:spMkLst>
        </pc:spChg>
        <pc:picChg chg="add mod">
          <ac:chgData name="Tempelman, Robert" userId="b911e53d-7825-4f8f-8f8a-19ab005a8072" providerId="ADAL" clId="{BF32496E-66C3-4B03-BE3E-CC11D5DE2073}" dt="2023-06-12T16:45:33.727" v="5686" actId="1076"/>
          <ac:picMkLst>
            <pc:docMk/>
            <pc:sldMk cId="3891845615" sldId="258"/>
            <ac:picMk id="5" creationId="{FC5F4D69-A8F8-DD3B-B854-03AC9EB44C71}"/>
          </ac:picMkLst>
        </pc:picChg>
        <pc:picChg chg="add del mod">
          <ac:chgData name="Tempelman, Robert" userId="b911e53d-7825-4f8f-8f8a-19ab005a8072" providerId="ADAL" clId="{BF32496E-66C3-4B03-BE3E-CC11D5DE2073}" dt="2023-06-07T15:09:57.088" v="551" actId="478"/>
          <ac:picMkLst>
            <pc:docMk/>
            <pc:sldMk cId="3891845615" sldId="258"/>
            <ac:picMk id="8" creationId="{F04F9F63-6F95-0C29-6134-4E75E1EA4AF3}"/>
          </ac:picMkLst>
        </pc:picChg>
        <pc:picChg chg="add mod">
          <ac:chgData name="Tempelman, Robert" userId="b911e53d-7825-4f8f-8f8a-19ab005a8072" providerId="ADAL" clId="{BF32496E-66C3-4B03-BE3E-CC11D5DE2073}" dt="2023-06-12T16:45:33.727" v="5686" actId="1076"/>
          <ac:picMkLst>
            <pc:docMk/>
            <pc:sldMk cId="3891845615" sldId="258"/>
            <ac:picMk id="10" creationId="{4DB5FEC5-F0F9-34AE-DE76-BF1B386E6EF1}"/>
          </ac:picMkLst>
        </pc:pic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216523250" sldId="259"/>
        </pc:sldMkLst>
      </pc:sldChg>
      <pc:sldChg chg="addSp delSp modSp add mod">
        <pc:chgData name="Tempelman, Robert" userId="b911e53d-7825-4f8f-8f8a-19ab005a8072" providerId="ADAL" clId="{BF32496E-66C3-4B03-BE3E-CC11D5DE2073}" dt="2023-06-17T15:13:11.193" v="14044" actId="20577"/>
        <pc:sldMkLst>
          <pc:docMk/>
          <pc:sldMk cId="3314862601" sldId="259"/>
        </pc:sldMkLst>
        <pc:spChg chg="mod">
          <ac:chgData name="Tempelman, Robert" userId="b911e53d-7825-4f8f-8f8a-19ab005a8072" providerId="ADAL" clId="{BF32496E-66C3-4B03-BE3E-CC11D5DE2073}" dt="2023-06-07T15:18:04.797" v="721" actId="20577"/>
          <ac:spMkLst>
            <pc:docMk/>
            <pc:sldMk cId="3314862601" sldId="259"/>
            <ac:spMk id="2" creationId="{3188E0CE-BA54-FD5D-3BF9-51E4AFF393AA}"/>
          </ac:spMkLst>
        </pc:spChg>
        <pc:spChg chg="del">
          <ac:chgData name="Tempelman, Robert" userId="b911e53d-7825-4f8f-8f8a-19ab005a8072" providerId="ADAL" clId="{BF32496E-66C3-4B03-BE3E-CC11D5DE2073}" dt="2023-06-07T15:11:40.539" v="645" actId="478"/>
          <ac:spMkLst>
            <pc:docMk/>
            <pc:sldMk cId="3314862601" sldId="259"/>
            <ac:spMk id="3" creationId="{2436576A-A750-AE90-02E8-83C371F08268}"/>
          </ac:spMkLst>
        </pc:spChg>
        <pc:spChg chg="add del mod">
          <ac:chgData name="Tempelman, Robert" userId="b911e53d-7825-4f8f-8f8a-19ab005a8072" providerId="ADAL" clId="{BF32496E-66C3-4B03-BE3E-CC11D5DE2073}" dt="2023-06-12T16:46:24.108" v="5751" actId="931"/>
          <ac:spMkLst>
            <pc:docMk/>
            <pc:sldMk cId="3314862601" sldId="259"/>
            <ac:spMk id="6" creationId="{2404575E-B8BD-6F86-D089-27F77239A1A8}"/>
          </ac:spMkLst>
        </pc:spChg>
        <pc:spChg chg="add del">
          <ac:chgData name="Tempelman, Robert" userId="b911e53d-7825-4f8f-8f8a-19ab005a8072" providerId="ADAL" clId="{BF32496E-66C3-4B03-BE3E-CC11D5DE2073}" dt="2023-06-07T15:15:56.708" v="664"/>
          <ac:spMkLst>
            <pc:docMk/>
            <pc:sldMk cId="3314862601" sldId="259"/>
            <ac:spMk id="7" creationId="{9AAB6F0B-00A3-BB2B-CDF0-BCD3948736E6}"/>
          </ac:spMkLst>
        </pc:spChg>
        <pc:spChg chg="mod">
          <ac:chgData name="Tempelman, Robert" userId="b911e53d-7825-4f8f-8f8a-19ab005a8072" providerId="ADAL" clId="{BF32496E-66C3-4B03-BE3E-CC11D5DE2073}" dt="2023-06-17T15:13:11.193" v="14044" actId="20577"/>
          <ac:spMkLst>
            <pc:docMk/>
            <pc:sldMk cId="3314862601" sldId="259"/>
            <ac:spMk id="12" creationId="{BDDB9BC4-2FAD-E28A-C12B-DE1AFCEE7124}"/>
          </ac:spMkLst>
        </pc:spChg>
        <pc:spChg chg="add del">
          <ac:chgData name="Tempelman, Robert" userId="b911e53d-7825-4f8f-8f8a-19ab005a8072" providerId="ADAL" clId="{BF32496E-66C3-4B03-BE3E-CC11D5DE2073}" dt="2023-06-07T15:16:50.060" v="675"/>
          <ac:spMkLst>
            <pc:docMk/>
            <pc:sldMk cId="3314862601" sldId="259"/>
            <ac:spMk id="14" creationId="{5D37F0FF-A0DE-4768-A84F-D58A48A32B79}"/>
          </ac:spMkLst>
        </pc:spChg>
        <pc:spChg chg="add del mod">
          <ac:chgData name="Tempelman, Robert" userId="b911e53d-7825-4f8f-8f8a-19ab005a8072" providerId="ADAL" clId="{BF32496E-66C3-4B03-BE3E-CC11D5DE2073}" dt="2023-06-17T15:12:21.813" v="14019" actId="478"/>
          <ac:spMkLst>
            <pc:docMk/>
            <pc:sldMk cId="3314862601" sldId="259"/>
            <ac:spMk id="17" creationId="{5FF2CD74-22EC-B109-3B84-528FA82F9BC6}"/>
          </ac:spMkLst>
        </pc:spChg>
        <pc:picChg chg="add del mod">
          <ac:chgData name="Tempelman, Robert" userId="b911e53d-7825-4f8f-8f8a-19ab005a8072" providerId="ADAL" clId="{BF32496E-66C3-4B03-BE3E-CC11D5DE2073}" dt="2023-06-07T15:16:26.436" v="671" actId="478"/>
          <ac:picMkLst>
            <pc:docMk/>
            <pc:sldMk cId="3314862601" sldId="259"/>
            <ac:picMk id="8" creationId="{02D93A58-17DF-3A80-4E19-381BF99D5BE6}"/>
          </ac:picMkLst>
        </pc:picChg>
        <pc:picChg chg="del">
          <ac:chgData name="Tempelman, Robert" userId="b911e53d-7825-4f8f-8f8a-19ab005a8072" providerId="ADAL" clId="{BF32496E-66C3-4B03-BE3E-CC11D5DE2073}" dt="2023-06-07T15:15:53.176" v="662" actId="478"/>
          <ac:picMkLst>
            <pc:docMk/>
            <pc:sldMk cId="3314862601" sldId="259"/>
            <ac:picMk id="10" creationId="{4DB5FEC5-F0F9-34AE-DE76-BF1B386E6EF1}"/>
          </ac:picMkLst>
        </pc:picChg>
        <pc:picChg chg="add del">
          <ac:chgData name="Tempelman, Robert" userId="b911e53d-7825-4f8f-8f8a-19ab005a8072" providerId="ADAL" clId="{BF32496E-66C3-4B03-BE3E-CC11D5DE2073}" dt="2023-06-07T15:16:30.826" v="673" actId="478"/>
          <ac:picMkLst>
            <pc:docMk/>
            <pc:sldMk cId="3314862601" sldId="259"/>
            <ac:picMk id="13" creationId="{3E3F78E0-B41E-452B-760B-21A5E0F825B3}"/>
          </ac:picMkLst>
        </pc:picChg>
        <pc:picChg chg="add mod">
          <ac:chgData name="Tempelman, Robert" userId="b911e53d-7825-4f8f-8f8a-19ab005a8072" providerId="ADAL" clId="{BF32496E-66C3-4B03-BE3E-CC11D5DE2073}" dt="2023-06-07T15:17:33.748" v="685" actId="1076"/>
          <ac:picMkLst>
            <pc:docMk/>
            <pc:sldMk cId="3314862601" sldId="259"/>
            <ac:picMk id="15" creationId="{532D4C49-1565-3F3C-1E75-DF8C08EB09B3}"/>
          </ac:picMkLst>
        </pc:picChg>
        <pc:picChg chg="add mod">
          <ac:chgData name="Tempelman, Robert" userId="b911e53d-7825-4f8f-8f8a-19ab005a8072" providerId="ADAL" clId="{BF32496E-66C3-4B03-BE3E-CC11D5DE2073}" dt="2023-06-12T16:46:28.523" v="5752" actId="1076"/>
          <ac:picMkLst>
            <pc:docMk/>
            <pc:sldMk cId="3314862601" sldId="259"/>
            <ac:picMk id="19" creationId="{3740B301-78F2-BA26-8794-CF5462CB5133}"/>
          </ac:picMkLst>
        </pc:pic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829462017" sldId="260"/>
        </pc:sldMkLst>
      </pc:sldChg>
      <pc:sldChg chg="addSp delSp modSp new mod">
        <pc:chgData name="Tempelman, Robert" userId="b911e53d-7825-4f8f-8f8a-19ab005a8072" providerId="ADAL" clId="{BF32496E-66C3-4B03-BE3E-CC11D5DE2073}" dt="2023-06-17T15:13:39.897" v="14070" actId="1076"/>
        <pc:sldMkLst>
          <pc:docMk/>
          <pc:sldMk cId="3972496790" sldId="260"/>
        </pc:sldMkLst>
        <pc:spChg chg="mod">
          <ac:chgData name="Tempelman, Robert" userId="b911e53d-7825-4f8f-8f8a-19ab005a8072" providerId="ADAL" clId="{BF32496E-66C3-4B03-BE3E-CC11D5DE2073}" dt="2023-06-07T15:20:21.486" v="740" actId="20577"/>
          <ac:spMkLst>
            <pc:docMk/>
            <pc:sldMk cId="3972496790" sldId="260"/>
            <ac:spMk id="2" creationId="{C17E3A4A-EEA8-4CC7-907E-2E2CA1D91C36}"/>
          </ac:spMkLst>
        </pc:spChg>
        <pc:spChg chg="del">
          <ac:chgData name="Tempelman, Robert" userId="b911e53d-7825-4f8f-8f8a-19ab005a8072" providerId="ADAL" clId="{BF32496E-66C3-4B03-BE3E-CC11D5DE2073}" dt="2023-06-07T15:28:44.842" v="748"/>
          <ac:spMkLst>
            <pc:docMk/>
            <pc:sldMk cId="3972496790" sldId="260"/>
            <ac:spMk id="3" creationId="{67A62344-8935-8BAE-3AD5-A56BFB011B2A}"/>
          </ac:spMkLst>
        </pc:spChg>
        <pc:spChg chg="add">
          <ac:chgData name="Tempelman, Robert" userId="b911e53d-7825-4f8f-8f8a-19ab005a8072" providerId="ADAL" clId="{BF32496E-66C3-4B03-BE3E-CC11D5DE2073}" dt="2023-06-07T15:28:38.854" v="747"/>
          <ac:spMkLst>
            <pc:docMk/>
            <pc:sldMk cId="3972496790" sldId="260"/>
            <ac:spMk id="6" creationId="{7164B217-2FE5-1B8E-384A-CF1EF07F0315}"/>
          </ac:spMkLst>
        </pc:spChg>
        <pc:spChg chg="add mod">
          <ac:chgData name="Tempelman, Robert" userId="b911e53d-7825-4f8f-8f8a-19ab005a8072" providerId="ADAL" clId="{BF32496E-66C3-4B03-BE3E-CC11D5DE2073}" dt="2023-06-17T15:13:39.897" v="14070" actId="1076"/>
          <ac:spMkLst>
            <pc:docMk/>
            <pc:sldMk cId="3972496790" sldId="260"/>
            <ac:spMk id="9" creationId="{388B8639-1651-131F-656B-1DE0A71C3B60}"/>
          </ac:spMkLst>
        </pc:spChg>
        <pc:spChg chg="add mod">
          <ac:chgData name="Tempelman, Robert" userId="b911e53d-7825-4f8f-8f8a-19ab005a8072" providerId="ADAL" clId="{BF32496E-66C3-4B03-BE3E-CC11D5DE2073}" dt="2023-06-13T12:49:56.812" v="12757" actId="20577"/>
          <ac:spMkLst>
            <pc:docMk/>
            <pc:sldMk cId="3972496790" sldId="260"/>
            <ac:spMk id="10" creationId="{D01F7103-BE4D-9DC7-DECE-964B8BEEF686}"/>
          </ac:spMkLst>
        </pc:spChg>
        <pc:picChg chg="add mod">
          <ac:chgData name="Tempelman, Robert" userId="b911e53d-7825-4f8f-8f8a-19ab005a8072" providerId="ADAL" clId="{BF32496E-66C3-4B03-BE3E-CC11D5DE2073}" dt="2023-06-07T15:29:50.268" v="768" actId="1076"/>
          <ac:picMkLst>
            <pc:docMk/>
            <pc:sldMk cId="3972496790" sldId="260"/>
            <ac:picMk id="5" creationId="{F296AABC-4DEF-3DC8-E94B-104B3B56580F}"/>
          </ac:picMkLst>
        </pc:picChg>
        <pc:picChg chg="add mod">
          <ac:chgData name="Tempelman, Robert" userId="b911e53d-7825-4f8f-8f8a-19ab005a8072" providerId="ADAL" clId="{BF32496E-66C3-4B03-BE3E-CC11D5DE2073}" dt="2023-06-07T15:29:52.809" v="769" actId="1076"/>
          <ac:picMkLst>
            <pc:docMk/>
            <pc:sldMk cId="3972496790" sldId="260"/>
            <ac:picMk id="7" creationId="{2F34CD46-1478-2F87-EE03-1458542F23B1}"/>
          </ac:picMkLst>
        </pc:picChg>
      </pc:sldChg>
      <pc:sldChg chg="addSp delSp modSp new mod">
        <pc:chgData name="Tempelman, Robert" userId="b911e53d-7825-4f8f-8f8a-19ab005a8072" providerId="ADAL" clId="{BF32496E-66C3-4B03-BE3E-CC11D5DE2073}" dt="2023-06-13T12:50:16.126" v="12758" actId="14100"/>
        <pc:sldMkLst>
          <pc:docMk/>
          <pc:sldMk cId="732533131" sldId="261"/>
        </pc:sldMkLst>
        <pc:spChg chg="mod">
          <ac:chgData name="Tempelman, Robert" userId="b911e53d-7825-4f8f-8f8a-19ab005a8072" providerId="ADAL" clId="{BF32496E-66C3-4B03-BE3E-CC11D5DE2073}" dt="2023-06-09T12:48:51.656" v="937" actId="20577"/>
          <ac:spMkLst>
            <pc:docMk/>
            <pc:sldMk cId="732533131" sldId="261"/>
            <ac:spMk id="2" creationId="{BEEE665C-D19B-3544-8962-1BC81190080E}"/>
          </ac:spMkLst>
        </pc:spChg>
        <pc:spChg chg="mod">
          <ac:chgData name="Tempelman, Robert" userId="b911e53d-7825-4f8f-8f8a-19ab005a8072" providerId="ADAL" clId="{BF32496E-66C3-4B03-BE3E-CC11D5DE2073}" dt="2023-06-12T17:14:25.221" v="6231" actId="14100"/>
          <ac:spMkLst>
            <pc:docMk/>
            <pc:sldMk cId="732533131" sldId="261"/>
            <ac:spMk id="3" creationId="{A13C4CE3-BDE6-C7C5-DDF9-BFE357BA684D}"/>
          </ac:spMkLst>
        </pc:spChg>
        <pc:spChg chg="add del">
          <ac:chgData name="Tempelman, Robert" userId="b911e53d-7825-4f8f-8f8a-19ab005a8072" providerId="ADAL" clId="{BF32496E-66C3-4B03-BE3E-CC11D5DE2073}" dt="2023-06-09T12:49:40.086" v="1061"/>
          <ac:spMkLst>
            <pc:docMk/>
            <pc:sldMk cId="732533131" sldId="261"/>
            <ac:spMk id="4" creationId="{C5A7C009-E717-D605-93B8-4B83CBDAA3A4}"/>
          </ac:spMkLst>
        </pc:spChg>
        <pc:spChg chg="add mod">
          <ac:chgData name="Tempelman, Robert" userId="b911e53d-7825-4f8f-8f8a-19ab005a8072" providerId="ADAL" clId="{BF32496E-66C3-4B03-BE3E-CC11D5DE2073}" dt="2023-06-09T13:47:44.980" v="1452" actId="1076"/>
          <ac:spMkLst>
            <pc:docMk/>
            <pc:sldMk cId="732533131" sldId="261"/>
            <ac:spMk id="6" creationId="{A40702E8-B4A6-8F33-4EB2-727FA006A836}"/>
          </ac:spMkLst>
        </pc:spChg>
        <pc:spChg chg="add mod">
          <ac:chgData name="Tempelman, Robert" userId="b911e53d-7825-4f8f-8f8a-19ab005a8072" providerId="ADAL" clId="{BF32496E-66C3-4B03-BE3E-CC11D5DE2073}" dt="2023-06-09T13:47:47.478" v="1453" actId="1076"/>
          <ac:spMkLst>
            <pc:docMk/>
            <pc:sldMk cId="732533131" sldId="261"/>
            <ac:spMk id="7" creationId="{4F44E762-B159-9E7D-88C4-A24AE442F2F8}"/>
          </ac:spMkLst>
        </pc:spChg>
        <pc:spChg chg="add mod">
          <ac:chgData name="Tempelman, Robert" userId="b911e53d-7825-4f8f-8f8a-19ab005a8072" providerId="ADAL" clId="{BF32496E-66C3-4B03-BE3E-CC11D5DE2073}" dt="2023-06-09T14:31:26.560" v="2602" actId="20577"/>
          <ac:spMkLst>
            <pc:docMk/>
            <pc:sldMk cId="732533131" sldId="261"/>
            <ac:spMk id="8" creationId="{82831394-193B-AD61-D1F1-5BF40EF0D7E3}"/>
          </ac:spMkLst>
        </pc:spChg>
        <pc:spChg chg="add mod">
          <ac:chgData name="Tempelman, Robert" userId="b911e53d-7825-4f8f-8f8a-19ab005a8072" providerId="ADAL" clId="{BF32496E-66C3-4B03-BE3E-CC11D5DE2073}" dt="2023-06-09T15:34:56.881" v="4097" actId="14100"/>
          <ac:spMkLst>
            <pc:docMk/>
            <pc:sldMk cId="732533131" sldId="261"/>
            <ac:spMk id="11" creationId="{CCE267D5-03D7-8D55-80B1-0B6765E14874}"/>
          </ac:spMkLst>
        </pc:spChg>
        <pc:spChg chg="add mod">
          <ac:chgData name="Tempelman, Robert" userId="b911e53d-7825-4f8f-8f8a-19ab005a8072" providerId="ADAL" clId="{BF32496E-66C3-4B03-BE3E-CC11D5DE2073}" dt="2023-06-09T15:35:53.147" v="4166" actId="1076"/>
          <ac:spMkLst>
            <pc:docMk/>
            <pc:sldMk cId="732533131" sldId="261"/>
            <ac:spMk id="12" creationId="{724B5CD2-B915-03E3-7A0D-B0A2F1D19CED}"/>
          </ac:spMkLst>
        </pc:spChg>
        <pc:cxnChg chg="add mod">
          <ac:chgData name="Tempelman, Robert" userId="b911e53d-7825-4f8f-8f8a-19ab005a8072" providerId="ADAL" clId="{BF32496E-66C3-4B03-BE3E-CC11D5DE2073}" dt="2023-06-13T12:50:16.126" v="12758" actId="14100"/>
          <ac:cxnSpMkLst>
            <pc:docMk/>
            <pc:sldMk cId="732533131" sldId="261"/>
            <ac:cxnSpMk id="10" creationId="{660A9A67-AB12-2A85-1F25-E451ACE6524F}"/>
          </ac:cxnSpMkLst>
        </pc:cxn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903367572" sldId="261"/>
        </pc:sldMkLst>
      </pc:sldChg>
      <pc:sldChg chg="addSp delSp modSp new del mod">
        <pc:chgData name="Tempelman, Robert" userId="b911e53d-7825-4f8f-8f8a-19ab005a8072" providerId="ADAL" clId="{BF32496E-66C3-4B03-BE3E-CC11D5DE2073}" dt="2023-06-12T17:15:14.597" v="6347" actId="47"/>
        <pc:sldMkLst>
          <pc:docMk/>
          <pc:sldMk cId="1564521344" sldId="262"/>
        </pc:sldMkLst>
        <pc:spChg chg="mod">
          <ac:chgData name="Tempelman, Robert" userId="b911e53d-7825-4f8f-8f8a-19ab005a8072" providerId="ADAL" clId="{BF32496E-66C3-4B03-BE3E-CC11D5DE2073}" dt="2023-06-09T13:49:21.005" v="1533" actId="20577"/>
          <ac:spMkLst>
            <pc:docMk/>
            <pc:sldMk cId="1564521344" sldId="262"/>
            <ac:spMk id="2" creationId="{24FE6DE7-D377-8A7D-50D9-ACD40B5EC5D5}"/>
          </ac:spMkLst>
        </pc:spChg>
        <pc:spChg chg="mod">
          <ac:chgData name="Tempelman, Robert" userId="b911e53d-7825-4f8f-8f8a-19ab005a8072" providerId="ADAL" clId="{BF32496E-66C3-4B03-BE3E-CC11D5DE2073}" dt="2023-06-09T14:15:51.124" v="1894" actId="20577"/>
          <ac:spMkLst>
            <pc:docMk/>
            <pc:sldMk cId="1564521344" sldId="262"/>
            <ac:spMk id="3" creationId="{B206E9D9-4A10-25CF-292F-A33C914A3A06}"/>
          </ac:spMkLst>
        </pc:spChg>
        <pc:spChg chg="mod">
          <ac:chgData name="Tempelman, Robert" userId="b911e53d-7825-4f8f-8f8a-19ab005a8072" providerId="ADAL" clId="{BF32496E-66C3-4B03-BE3E-CC11D5DE2073}" dt="2023-06-09T14:03:47.424" v="1706" actId="20577"/>
          <ac:spMkLst>
            <pc:docMk/>
            <pc:sldMk cId="1564521344" sldId="262"/>
            <ac:spMk id="4" creationId="{9D4E2914-0642-822E-4E78-29DD73D683AD}"/>
          </ac:spMkLst>
        </pc:spChg>
        <pc:spChg chg="add del mod">
          <ac:chgData name="Tempelman, Robert" userId="b911e53d-7825-4f8f-8f8a-19ab005a8072" providerId="ADAL" clId="{BF32496E-66C3-4B03-BE3E-CC11D5DE2073}" dt="2023-06-09T13:57:33.195" v="1689" actId="478"/>
          <ac:spMkLst>
            <pc:docMk/>
            <pc:sldMk cId="1564521344" sldId="262"/>
            <ac:spMk id="5" creationId="{B30CCF5F-E005-8762-40B1-29A4CDF38FCF}"/>
          </ac:spMkLst>
        </pc:spChg>
        <pc:spChg chg="add del mod">
          <ac:chgData name="Tempelman, Robert" userId="b911e53d-7825-4f8f-8f8a-19ab005a8072" providerId="ADAL" clId="{BF32496E-66C3-4B03-BE3E-CC11D5DE2073}" dt="2023-06-09T13:58:31.852" v="1692" actId="478"/>
          <ac:spMkLst>
            <pc:docMk/>
            <pc:sldMk cId="1564521344" sldId="262"/>
            <ac:spMk id="6" creationId="{1754C1B4-CBBE-2C57-BBBB-B14C8FFD6728}"/>
          </ac:spMkLst>
        </pc:spChg>
        <pc:spChg chg="add del">
          <ac:chgData name="Tempelman, Robert" userId="b911e53d-7825-4f8f-8f8a-19ab005a8072" providerId="ADAL" clId="{BF32496E-66C3-4B03-BE3E-CC11D5DE2073}" dt="2023-06-09T14:00:18.064" v="1701" actId="478"/>
          <ac:spMkLst>
            <pc:docMk/>
            <pc:sldMk cId="1564521344" sldId="262"/>
            <ac:spMk id="7" creationId="{9A53FF09-808B-9545-462E-846EF3CE0F78}"/>
          </ac:spMkLst>
        </pc:spChg>
        <pc:spChg chg="add">
          <ac:chgData name="Tempelman, Robert" userId="b911e53d-7825-4f8f-8f8a-19ab005a8072" providerId="ADAL" clId="{BF32496E-66C3-4B03-BE3E-CC11D5DE2073}" dt="2023-06-09T13:59:50.968" v="1700" actId="22"/>
          <ac:spMkLst>
            <pc:docMk/>
            <pc:sldMk cId="1564521344" sldId="262"/>
            <ac:spMk id="9" creationId="{3E6EDB70-649B-3BC9-CDF7-620C0E1EEE78}"/>
          </ac:spMkLst>
        </pc:spChg>
        <pc:spChg chg="add del">
          <ac:chgData name="Tempelman, Robert" userId="b911e53d-7825-4f8f-8f8a-19ab005a8072" providerId="ADAL" clId="{BF32496E-66C3-4B03-BE3E-CC11D5DE2073}" dt="2023-06-09T14:06:54.059" v="1708"/>
          <ac:spMkLst>
            <pc:docMk/>
            <pc:sldMk cId="1564521344" sldId="262"/>
            <ac:spMk id="10" creationId="{F8DF60FB-67E6-4CAA-E31D-DA4575C34F58}"/>
          </ac:spMkLst>
        </pc:spChg>
        <pc:spChg chg="add mod">
          <ac:chgData name="Tempelman, Robert" userId="b911e53d-7825-4f8f-8f8a-19ab005a8072" providerId="ADAL" clId="{BF32496E-66C3-4B03-BE3E-CC11D5DE2073}" dt="2023-06-09T14:15:11.200" v="1796" actId="1076"/>
          <ac:spMkLst>
            <pc:docMk/>
            <pc:sldMk cId="1564521344" sldId="262"/>
            <ac:spMk id="11" creationId="{C62ACF4C-48D6-98BB-AA69-BA63C439E93B}"/>
          </ac:spMkLst>
        </pc:spChg>
      </pc:sldChg>
      <pc:sldChg chg="modSp add del mod">
        <pc:chgData name="Tempelman, Robert" userId="b911e53d-7825-4f8f-8f8a-19ab005a8072" providerId="ADAL" clId="{BF32496E-66C3-4B03-BE3E-CC11D5DE2073}" dt="2023-06-09T13:47:39.237" v="1451" actId="47"/>
        <pc:sldMkLst>
          <pc:docMk/>
          <pc:sldMk cId="1572636685" sldId="262"/>
        </pc:sldMkLst>
        <pc:spChg chg="mod">
          <ac:chgData name="Tempelman, Robert" userId="b911e53d-7825-4f8f-8f8a-19ab005a8072" providerId="ADAL" clId="{BF32496E-66C3-4B03-BE3E-CC11D5DE2073}" dt="2023-06-09T13:44:33.145" v="1351" actId="20577"/>
          <ac:spMkLst>
            <pc:docMk/>
            <pc:sldMk cId="1572636685" sldId="262"/>
            <ac:spMk id="2" creationId="{BEEE665C-D19B-3544-8962-1BC81190080E}"/>
          </ac:spMkLst>
        </pc:spChg>
        <pc:spChg chg="mod">
          <ac:chgData name="Tempelman, Robert" userId="b911e53d-7825-4f8f-8f8a-19ab005a8072" providerId="ADAL" clId="{BF32496E-66C3-4B03-BE3E-CC11D5DE2073}" dt="2023-06-09T13:47:23.562" v="1450" actId="13926"/>
          <ac:spMkLst>
            <pc:docMk/>
            <pc:sldMk cId="1572636685" sldId="262"/>
            <ac:spMk id="3" creationId="{A13C4CE3-BDE6-C7C5-DDF9-BFE357BA684D}"/>
          </ac:spMkLst>
        </pc:spChg>
        <pc:spChg chg="mod">
          <ac:chgData name="Tempelman, Robert" userId="b911e53d-7825-4f8f-8f8a-19ab005a8072" providerId="ADAL" clId="{BF32496E-66C3-4B03-BE3E-CC11D5DE2073}" dt="2023-06-09T13:47:01.030" v="1433" actId="1076"/>
          <ac:spMkLst>
            <pc:docMk/>
            <pc:sldMk cId="1572636685" sldId="262"/>
            <ac:spMk id="6" creationId="{A40702E8-B4A6-8F33-4EB2-727FA006A836}"/>
          </ac:spMkLst>
        </pc:spChg>
        <pc:spChg chg="mod">
          <ac:chgData name="Tempelman, Robert" userId="b911e53d-7825-4f8f-8f8a-19ab005a8072" providerId="ADAL" clId="{BF32496E-66C3-4B03-BE3E-CC11D5DE2073}" dt="2023-06-09T13:47:20.275" v="1449" actId="14100"/>
          <ac:spMkLst>
            <pc:docMk/>
            <pc:sldMk cId="1572636685" sldId="262"/>
            <ac:spMk id="7" creationId="{4F44E762-B159-9E7D-88C4-A24AE442F2F8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4119433022" sldId="262"/>
        </pc:sldMkLst>
      </pc:sldChg>
      <pc:sldChg chg="addSp modSp new mod">
        <pc:chgData name="Tempelman, Robert" userId="b911e53d-7825-4f8f-8f8a-19ab005a8072" providerId="ADAL" clId="{BF32496E-66C3-4B03-BE3E-CC11D5DE2073}" dt="2023-06-17T15:14:31.684" v="14080" actId="20577"/>
        <pc:sldMkLst>
          <pc:docMk/>
          <pc:sldMk cId="325034453" sldId="263"/>
        </pc:sldMkLst>
        <pc:spChg chg="mod">
          <ac:chgData name="Tempelman, Robert" userId="b911e53d-7825-4f8f-8f8a-19ab005a8072" providerId="ADAL" clId="{BF32496E-66C3-4B03-BE3E-CC11D5DE2073}" dt="2023-06-09T14:25:57.734" v="2514" actId="20577"/>
          <ac:spMkLst>
            <pc:docMk/>
            <pc:sldMk cId="325034453" sldId="263"/>
            <ac:spMk id="2" creationId="{013C1C49-093F-2657-76D4-7AE135BE5680}"/>
          </ac:spMkLst>
        </pc:spChg>
        <pc:spChg chg="mod">
          <ac:chgData name="Tempelman, Robert" userId="b911e53d-7825-4f8f-8f8a-19ab005a8072" providerId="ADAL" clId="{BF32496E-66C3-4B03-BE3E-CC11D5DE2073}" dt="2023-06-17T15:14:31.684" v="14080" actId="20577"/>
          <ac:spMkLst>
            <pc:docMk/>
            <pc:sldMk cId="325034453" sldId="263"/>
            <ac:spMk id="3" creationId="{8834FDF5-310C-A6CA-C35A-0E57607A6C62}"/>
          </ac:spMkLst>
        </pc:spChg>
        <pc:spChg chg="add mod">
          <ac:chgData name="Tempelman, Robert" userId="b911e53d-7825-4f8f-8f8a-19ab005a8072" providerId="ADAL" clId="{BF32496E-66C3-4B03-BE3E-CC11D5DE2073}" dt="2023-06-09T15:22:36.009" v="3825" actId="1076"/>
          <ac:spMkLst>
            <pc:docMk/>
            <pc:sldMk cId="325034453" sldId="263"/>
            <ac:spMk id="4" creationId="{40C89CA9-21CD-0EB5-D7EA-A4E22FAD7933}"/>
          </ac:spMkLst>
        </pc:spChg>
        <pc:spChg chg="add mod">
          <ac:chgData name="Tempelman, Robert" userId="b911e53d-7825-4f8f-8f8a-19ab005a8072" providerId="ADAL" clId="{BF32496E-66C3-4B03-BE3E-CC11D5DE2073}" dt="2023-06-09T15:22:29.651" v="3824" actId="1076"/>
          <ac:spMkLst>
            <pc:docMk/>
            <pc:sldMk cId="325034453" sldId="263"/>
            <ac:spMk id="6" creationId="{196A428F-C047-FA42-72F2-49800F630FF2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242094081" sldId="263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611851235" sldId="264"/>
        </pc:sldMkLst>
      </pc:sldChg>
      <pc:sldChg chg="addSp modSp new mod">
        <pc:chgData name="Tempelman, Robert" userId="b911e53d-7825-4f8f-8f8a-19ab005a8072" providerId="ADAL" clId="{BF32496E-66C3-4B03-BE3E-CC11D5DE2073}" dt="2023-06-13T11:26:59.010" v="10996" actId="20577"/>
        <pc:sldMkLst>
          <pc:docMk/>
          <pc:sldMk cId="3035241947" sldId="264"/>
        </pc:sldMkLst>
        <pc:spChg chg="mod">
          <ac:chgData name="Tempelman, Robert" userId="b911e53d-7825-4f8f-8f8a-19ab005a8072" providerId="ADAL" clId="{BF32496E-66C3-4B03-BE3E-CC11D5DE2073}" dt="2023-06-09T14:17:31.164" v="2130" actId="20577"/>
          <ac:spMkLst>
            <pc:docMk/>
            <pc:sldMk cId="3035241947" sldId="264"/>
            <ac:spMk id="2" creationId="{9A776AF3-8841-35E2-54A4-E35504D94020}"/>
          </ac:spMkLst>
        </pc:spChg>
        <pc:spChg chg="mod">
          <ac:chgData name="Tempelman, Robert" userId="b911e53d-7825-4f8f-8f8a-19ab005a8072" providerId="ADAL" clId="{BF32496E-66C3-4B03-BE3E-CC11D5DE2073}" dt="2023-06-13T11:26:59.010" v="10996" actId="20577"/>
          <ac:spMkLst>
            <pc:docMk/>
            <pc:sldMk cId="3035241947" sldId="264"/>
            <ac:spMk id="3" creationId="{C8C8F4A5-FF80-B884-6868-7393552C49CA}"/>
          </ac:spMkLst>
        </pc:spChg>
        <pc:spChg chg="add mod">
          <ac:chgData name="Tempelman, Robert" userId="b911e53d-7825-4f8f-8f8a-19ab005a8072" providerId="ADAL" clId="{BF32496E-66C3-4B03-BE3E-CC11D5DE2073}" dt="2023-06-13T11:26:17.800" v="10988" actId="20577"/>
          <ac:spMkLst>
            <pc:docMk/>
            <pc:sldMk cId="3035241947" sldId="264"/>
            <ac:spMk id="4" creationId="{D734E00A-F958-05C8-E51F-6B1EB838F10A}"/>
          </ac:spMkLst>
        </pc:spChg>
      </pc:sldChg>
      <pc:sldChg chg="modSp new mod">
        <pc:chgData name="Tempelman, Robert" userId="b911e53d-7825-4f8f-8f8a-19ab005a8072" providerId="ADAL" clId="{BF32496E-66C3-4B03-BE3E-CC11D5DE2073}" dt="2023-06-13T12:32:05.648" v="12714" actId="2711"/>
        <pc:sldMkLst>
          <pc:docMk/>
          <pc:sldMk cId="979283664" sldId="265"/>
        </pc:sldMkLst>
        <pc:spChg chg="mod">
          <ac:chgData name="Tempelman, Robert" userId="b911e53d-7825-4f8f-8f8a-19ab005a8072" providerId="ADAL" clId="{BF32496E-66C3-4B03-BE3E-CC11D5DE2073}" dt="2023-06-09T14:47:26.223" v="2978" actId="20577"/>
          <ac:spMkLst>
            <pc:docMk/>
            <pc:sldMk cId="979283664" sldId="265"/>
            <ac:spMk id="2" creationId="{A6BB34BD-D5D1-3523-A149-82B7DDAAE0A8}"/>
          </ac:spMkLst>
        </pc:spChg>
        <pc:spChg chg="mod">
          <ac:chgData name="Tempelman, Robert" userId="b911e53d-7825-4f8f-8f8a-19ab005a8072" providerId="ADAL" clId="{BF32496E-66C3-4B03-BE3E-CC11D5DE2073}" dt="2023-06-13T12:32:05.648" v="12714" actId="2711"/>
          <ac:spMkLst>
            <pc:docMk/>
            <pc:sldMk cId="979283664" sldId="265"/>
            <ac:spMk id="3" creationId="{61941F90-7358-E9D5-EE16-52B3EC96B1B9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942128459" sldId="265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244256667" sldId="266"/>
        </pc:sldMkLst>
      </pc:sldChg>
      <pc:sldChg chg="addSp delSp modSp add mod">
        <pc:chgData name="Tempelman, Robert" userId="b911e53d-7825-4f8f-8f8a-19ab005a8072" providerId="ADAL" clId="{BF32496E-66C3-4B03-BE3E-CC11D5DE2073}" dt="2023-06-17T15:36:20.249" v="14565" actId="20577"/>
        <pc:sldMkLst>
          <pc:docMk/>
          <pc:sldMk cId="3826479630" sldId="266"/>
        </pc:sldMkLst>
        <pc:spChg chg="mod">
          <ac:chgData name="Tempelman, Robert" userId="b911e53d-7825-4f8f-8f8a-19ab005a8072" providerId="ADAL" clId="{BF32496E-66C3-4B03-BE3E-CC11D5DE2073}" dt="2023-06-17T15:16:24.357" v="14179" actId="20577"/>
          <ac:spMkLst>
            <pc:docMk/>
            <pc:sldMk cId="3826479630" sldId="266"/>
            <ac:spMk id="2" creationId="{013C1C49-093F-2657-76D4-7AE135BE5680}"/>
          </ac:spMkLst>
        </pc:spChg>
        <pc:spChg chg="mod">
          <ac:chgData name="Tempelman, Robert" userId="b911e53d-7825-4f8f-8f8a-19ab005a8072" providerId="ADAL" clId="{BF32496E-66C3-4B03-BE3E-CC11D5DE2073}" dt="2023-06-17T15:36:20.249" v="14565" actId="20577"/>
          <ac:spMkLst>
            <pc:docMk/>
            <pc:sldMk cId="3826479630" sldId="266"/>
            <ac:spMk id="3" creationId="{8834FDF5-310C-A6CA-C35A-0E57607A6C62}"/>
          </ac:spMkLst>
        </pc:spChg>
        <pc:spChg chg="del mod">
          <ac:chgData name="Tempelman, Robert" userId="b911e53d-7825-4f8f-8f8a-19ab005a8072" providerId="ADAL" clId="{BF32496E-66C3-4B03-BE3E-CC11D5DE2073}" dt="2023-06-09T15:05:40.777" v="3399" actId="478"/>
          <ac:spMkLst>
            <pc:docMk/>
            <pc:sldMk cId="3826479630" sldId="266"/>
            <ac:spMk id="4" creationId="{40C89CA9-21CD-0EB5-D7EA-A4E22FAD7933}"/>
          </ac:spMkLst>
        </pc:spChg>
        <pc:spChg chg="mod">
          <ac:chgData name="Tempelman, Robert" userId="b911e53d-7825-4f8f-8f8a-19ab005a8072" providerId="ADAL" clId="{BF32496E-66C3-4B03-BE3E-CC11D5DE2073}" dt="2023-06-09T15:07:38.133" v="3486" actId="13926"/>
          <ac:spMkLst>
            <pc:docMk/>
            <pc:sldMk cId="3826479630" sldId="266"/>
            <ac:spMk id="6" creationId="{196A428F-C047-FA42-72F2-49800F630FF2}"/>
          </ac:spMkLst>
        </pc:spChg>
        <pc:spChg chg="add mod">
          <ac:chgData name="Tempelman, Robert" userId="b911e53d-7825-4f8f-8f8a-19ab005a8072" providerId="ADAL" clId="{BF32496E-66C3-4B03-BE3E-CC11D5DE2073}" dt="2023-06-13T11:29:00.268" v="11005" actId="1076"/>
          <ac:spMkLst>
            <pc:docMk/>
            <pc:sldMk cId="3826479630" sldId="266"/>
            <ac:spMk id="7" creationId="{7B6A4DA3-E74B-5FAE-BC4F-C4E03FD5688E}"/>
          </ac:spMkLst>
        </pc:spChg>
        <pc:spChg chg="add mod">
          <ac:chgData name="Tempelman, Robert" userId="b911e53d-7825-4f8f-8f8a-19ab005a8072" providerId="ADAL" clId="{BF32496E-66C3-4B03-BE3E-CC11D5DE2073}" dt="2023-06-13T11:29:05.052" v="11006" actId="1076"/>
          <ac:spMkLst>
            <pc:docMk/>
            <pc:sldMk cId="3826479630" sldId="266"/>
            <ac:spMk id="8" creationId="{8B725501-0F93-A498-80C5-77CFE81DADA0}"/>
          </ac:spMkLst>
        </pc:spChg>
      </pc:sldChg>
      <pc:sldChg chg="new del">
        <pc:chgData name="Tempelman, Robert" userId="b911e53d-7825-4f8f-8f8a-19ab005a8072" providerId="ADAL" clId="{BF32496E-66C3-4B03-BE3E-CC11D5DE2073}" dt="2023-06-09T15:31:01.811" v="4007" actId="47"/>
        <pc:sldMkLst>
          <pc:docMk/>
          <pc:sldMk cId="3482316152" sldId="267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39946547" sldId="268"/>
        </pc:sldMkLst>
      </pc:sldChg>
      <pc:sldChg chg="addSp delSp modSp add mod">
        <pc:chgData name="Tempelman, Robert" userId="b911e53d-7825-4f8f-8f8a-19ab005a8072" providerId="ADAL" clId="{BF32496E-66C3-4B03-BE3E-CC11D5DE2073}" dt="2023-06-17T15:25:03.845" v="14189" actId="113"/>
        <pc:sldMkLst>
          <pc:docMk/>
          <pc:sldMk cId="2499794880" sldId="268"/>
        </pc:sldMkLst>
        <pc:spChg chg="mod">
          <ac:chgData name="Tempelman, Robert" userId="b911e53d-7825-4f8f-8f8a-19ab005a8072" providerId="ADAL" clId="{BF32496E-66C3-4B03-BE3E-CC11D5DE2073}" dt="2023-06-17T15:25:03.845" v="14189" actId="113"/>
          <ac:spMkLst>
            <pc:docMk/>
            <pc:sldMk cId="2499794880" sldId="268"/>
            <ac:spMk id="2" creationId="{013C1C49-093F-2657-76D4-7AE135BE5680}"/>
          </ac:spMkLst>
        </pc:spChg>
        <pc:spChg chg="mod">
          <ac:chgData name="Tempelman, Robert" userId="b911e53d-7825-4f8f-8f8a-19ab005a8072" providerId="ADAL" clId="{BF32496E-66C3-4B03-BE3E-CC11D5DE2073}" dt="2023-06-12T19:37:37.303" v="8460" actId="113"/>
          <ac:spMkLst>
            <pc:docMk/>
            <pc:sldMk cId="2499794880" sldId="268"/>
            <ac:spMk id="3" creationId="{8834FDF5-310C-A6CA-C35A-0E57607A6C62}"/>
          </ac:spMkLst>
        </pc:spChg>
        <pc:spChg chg="add del mod">
          <ac:chgData name="Tempelman, Robert" userId="b911e53d-7825-4f8f-8f8a-19ab005a8072" providerId="ADAL" clId="{BF32496E-66C3-4B03-BE3E-CC11D5DE2073}" dt="2023-06-09T15:25:51.953" v="3839"/>
          <ac:spMkLst>
            <pc:docMk/>
            <pc:sldMk cId="2499794880" sldId="268"/>
            <ac:spMk id="5" creationId="{39355156-96B7-0481-A623-B01C16AAA87E}"/>
          </ac:spMkLst>
        </pc:spChg>
        <pc:spChg chg="mod">
          <ac:chgData name="Tempelman, Robert" userId="b911e53d-7825-4f8f-8f8a-19ab005a8072" providerId="ADAL" clId="{BF32496E-66C3-4B03-BE3E-CC11D5DE2073}" dt="2023-06-09T15:27:08.321" v="3855" actId="1076"/>
          <ac:spMkLst>
            <pc:docMk/>
            <pc:sldMk cId="2499794880" sldId="268"/>
            <ac:spMk id="6" creationId="{196A428F-C047-FA42-72F2-49800F630FF2}"/>
          </ac:spMkLst>
        </pc:spChg>
        <pc:spChg chg="add mod">
          <ac:chgData name="Tempelman, Robert" userId="b911e53d-7825-4f8f-8f8a-19ab005a8072" providerId="ADAL" clId="{BF32496E-66C3-4B03-BE3E-CC11D5DE2073}" dt="2023-06-09T15:27:46.911" v="3899" actId="1076"/>
          <ac:spMkLst>
            <pc:docMk/>
            <pc:sldMk cId="2499794880" sldId="268"/>
            <ac:spMk id="7" creationId="{E4A5F8B3-0B21-48AA-E6CC-01B7BF1E0C89}"/>
          </ac:spMkLst>
        </pc:spChg>
      </pc:sldChg>
      <pc:sldChg chg="modSp add mod">
        <pc:chgData name="Tempelman, Robert" userId="b911e53d-7825-4f8f-8f8a-19ab005a8072" providerId="ADAL" clId="{BF32496E-66C3-4B03-BE3E-CC11D5DE2073}" dt="2023-06-13T11:42:18.979" v="11132" actId="2711"/>
        <pc:sldMkLst>
          <pc:docMk/>
          <pc:sldMk cId="840232893" sldId="269"/>
        </pc:sldMkLst>
        <pc:spChg chg="mod">
          <ac:chgData name="Tempelman, Robert" userId="b911e53d-7825-4f8f-8f8a-19ab005a8072" providerId="ADAL" clId="{BF32496E-66C3-4B03-BE3E-CC11D5DE2073}" dt="2023-06-12T17:33:57.493" v="6458" actId="20577"/>
          <ac:spMkLst>
            <pc:docMk/>
            <pc:sldMk cId="840232893" sldId="269"/>
            <ac:spMk id="2" creationId="{A6BB34BD-D5D1-3523-A149-82B7DDAAE0A8}"/>
          </ac:spMkLst>
        </pc:spChg>
        <pc:spChg chg="mod">
          <ac:chgData name="Tempelman, Robert" userId="b911e53d-7825-4f8f-8f8a-19ab005a8072" providerId="ADAL" clId="{BF32496E-66C3-4B03-BE3E-CC11D5DE2073}" dt="2023-06-13T11:42:18.979" v="11132" actId="2711"/>
          <ac:spMkLst>
            <pc:docMk/>
            <pc:sldMk cId="840232893" sldId="269"/>
            <ac:spMk id="3" creationId="{61941F90-7358-E9D5-EE16-52B3EC96B1B9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194941660" sldId="269"/>
        </pc:sldMkLst>
      </pc:sldChg>
      <pc:sldChg chg="addSp delSp modSp new mod">
        <pc:chgData name="Tempelman, Robert" userId="b911e53d-7825-4f8f-8f8a-19ab005a8072" providerId="ADAL" clId="{BF32496E-66C3-4B03-BE3E-CC11D5DE2073}" dt="2023-06-17T15:26:22.442" v="14230"/>
        <pc:sldMkLst>
          <pc:docMk/>
          <pc:sldMk cId="2676609989" sldId="270"/>
        </pc:sldMkLst>
        <pc:spChg chg="mod">
          <ac:chgData name="Tempelman, Robert" userId="b911e53d-7825-4f8f-8f8a-19ab005a8072" providerId="ADAL" clId="{BF32496E-66C3-4B03-BE3E-CC11D5DE2073}" dt="2023-06-13T11:43:39.819" v="11176"/>
          <ac:spMkLst>
            <pc:docMk/>
            <pc:sldMk cId="2676609989" sldId="270"/>
            <ac:spMk id="2" creationId="{E54C47D4-9CBB-6C7C-EFFB-71F45A90C8F0}"/>
          </ac:spMkLst>
        </pc:spChg>
        <pc:spChg chg="mod">
          <ac:chgData name="Tempelman, Robert" userId="b911e53d-7825-4f8f-8f8a-19ab005a8072" providerId="ADAL" clId="{BF32496E-66C3-4B03-BE3E-CC11D5DE2073}" dt="2023-06-17T15:26:22.442" v="14230"/>
          <ac:spMkLst>
            <pc:docMk/>
            <pc:sldMk cId="2676609989" sldId="270"/>
            <ac:spMk id="3" creationId="{860C58B8-2C76-8A0F-216D-84EC721FD588}"/>
          </ac:spMkLst>
        </pc:spChg>
        <pc:spChg chg="add del">
          <ac:chgData name="Tempelman, Robert" userId="b911e53d-7825-4f8f-8f8a-19ab005a8072" providerId="ADAL" clId="{BF32496E-66C3-4B03-BE3E-CC11D5DE2073}" dt="2023-06-09T15:38:06.637" v="4218"/>
          <ac:spMkLst>
            <pc:docMk/>
            <pc:sldMk cId="2676609989" sldId="270"/>
            <ac:spMk id="4" creationId="{BA8FC0BA-887F-4108-375D-B02B804DCE99}"/>
          </ac:spMkLst>
        </pc:spChg>
        <pc:spChg chg="add del">
          <ac:chgData name="Tempelman, Robert" userId="b911e53d-7825-4f8f-8f8a-19ab005a8072" providerId="ADAL" clId="{BF32496E-66C3-4B03-BE3E-CC11D5DE2073}" dt="2023-06-09T15:40:13.118" v="4280"/>
          <ac:spMkLst>
            <pc:docMk/>
            <pc:sldMk cId="2676609989" sldId="270"/>
            <ac:spMk id="5" creationId="{394667F8-0373-3F16-FFA7-91EE9E01F025}"/>
          </ac:spMkLst>
        </pc:spChg>
        <pc:spChg chg="add del">
          <ac:chgData name="Tempelman, Robert" userId="b911e53d-7825-4f8f-8f8a-19ab005a8072" providerId="ADAL" clId="{BF32496E-66C3-4B03-BE3E-CC11D5DE2073}" dt="2023-06-09T15:41:19.408" v="4309"/>
          <ac:spMkLst>
            <pc:docMk/>
            <pc:sldMk cId="2676609989" sldId="270"/>
            <ac:spMk id="6" creationId="{2944F1C2-14B5-8C52-81CB-99BF0E8A97B7}"/>
          </ac:spMkLst>
        </pc:spChg>
        <pc:spChg chg="add del">
          <ac:chgData name="Tempelman, Robert" userId="b911e53d-7825-4f8f-8f8a-19ab005a8072" providerId="ADAL" clId="{BF32496E-66C3-4B03-BE3E-CC11D5DE2073}" dt="2023-06-12T17:31:41.331" v="6420"/>
          <ac:spMkLst>
            <pc:docMk/>
            <pc:sldMk cId="2676609989" sldId="270"/>
            <ac:spMk id="10" creationId="{F81C9395-A3C2-E717-B0DA-71A78006FEEF}"/>
          </ac:spMkLst>
        </pc:spChg>
        <pc:spChg chg="add del">
          <ac:chgData name="Tempelman, Robert" userId="b911e53d-7825-4f8f-8f8a-19ab005a8072" providerId="ADAL" clId="{BF32496E-66C3-4B03-BE3E-CC11D5DE2073}" dt="2023-06-12T17:31:46.486" v="6423"/>
          <ac:spMkLst>
            <pc:docMk/>
            <pc:sldMk cId="2676609989" sldId="270"/>
            <ac:spMk id="11" creationId="{8703A92C-2B17-DBA4-5E82-1D5FEFECC66B}"/>
          </ac:spMkLst>
        </pc:spChg>
        <pc:spChg chg="add del">
          <ac:chgData name="Tempelman, Robert" userId="b911e53d-7825-4f8f-8f8a-19ab005a8072" providerId="ADAL" clId="{BF32496E-66C3-4B03-BE3E-CC11D5DE2073}" dt="2023-06-12T17:31:52.326" v="6427"/>
          <ac:spMkLst>
            <pc:docMk/>
            <pc:sldMk cId="2676609989" sldId="270"/>
            <ac:spMk id="12" creationId="{62469F42-9961-780C-0900-B712FE8F6628}"/>
          </ac:spMkLst>
        </pc:spChg>
        <pc:spChg chg="add del">
          <ac:chgData name="Tempelman, Robert" userId="b911e53d-7825-4f8f-8f8a-19ab005a8072" providerId="ADAL" clId="{BF32496E-66C3-4B03-BE3E-CC11D5DE2073}" dt="2023-06-12T17:32:11.506" v="6435"/>
          <ac:spMkLst>
            <pc:docMk/>
            <pc:sldMk cId="2676609989" sldId="270"/>
            <ac:spMk id="13" creationId="{5AACDBD7-8CF5-93C1-E6B8-7A414BC63534}"/>
          </ac:spMkLst>
        </pc:spChg>
        <pc:spChg chg="add mod">
          <ac:chgData name="Tempelman, Robert" userId="b911e53d-7825-4f8f-8f8a-19ab005a8072" providerId="ADAL" clId="{BF32496E-66C3-4B03-BE3E-CC11D5DE2073}" dt="2023-06-13T11:45:25.679" v="11285" actId="1076"/>
          <ac:spMkLst>
            <pc:docMk/>
            <pc:sldMk cId="2676609989" sldId="270"/>
            <ac:spMk id="16" creationId="{A4F969F7-849F-C702-A89E-CCD79F189362}"/>
          </ac:spMkLst>
        </pc:spChg>
        <pc:picChg chg="add mod">
          <ac:chgData name="Tempelman, Robert" userId="b911e53d-7825-4f8f-8f8a-19ab005a8072" providerId="ADAL" clId="{BF32496E-66C3-4B03-BE3E-CC11D5DE2073}" dt="2023-06-12T17:31:00.640" v="6392" actId="1076"/>
          <ac:picMkLst>
            <pc:docMk/>
            <pc:sldMk cId="2676609989" sldId="270"/>
            <ac:picMk id="8" creationId="{1A856422-0B27-89E8-55E4-4DFB4F0B8978}"/>
          </ac:picMkLst>
        </pc:picChg>
        <pc:picChg chg="add mod">
          <ac:chgData name="Tempelman, Robert" userId="b911e53d-7825-4f8f-8f8a-19ab005a8072" providerId="ADAL" clId="{BF32496E-66C3-4B03-BE3E-CC11D5DE2073}" dt="2023-06-12T17:31:02.920" v="6393" actId="1076"/>
          <ac:picMkLst>
            <pc:docMk/>
            <pc:sldMk cId="2676609989" sldId="270"/>
            <ac:picMk id="9" creationId="{0E8E3936-DBEB-423C-3670-E6BDCF768199}"/>
          </ac:picMkLst>
        </pc:picChg>
        <pc:picChg chg="add mod">
          <ac:chgData name="Tempelman, Robert" userId="b911e53d-7825-4f8f-8f8a-19ab005a8072" providerId="ADAL" clId="{BF32496E-66C3-4B03-BE3E-CC11D5DE2073}" dt="2023-06-12T17:33:12.192" v="6445" actId="1076"/>
          <ac:picMkLst>
            <pc:docMk/>
            <pc:sldMk cId="2676609989" sldId="270"/>
            <ac:picMk id="14" creationId="{50B1B7F7-4DAE-85B4-2878-71B9FF95EE49}"/>
          </ac:picMkLst>
        </pc:picChg>
        <pc:picChg chg="add mod">
          <ac:chgData name="Tempelman, Robert" userId="b911e53d-7825-4f8f-8f8a-19ab005a8072" providerId="ADAL" clId="{BF32496E-66C3-4B03-BE3E-CC11D5DE2073}" dt="2023-06-12T17:33:09.201" v="6444" actId="1076"/>
          <ac:picMkLst>
            <pc:docMk/>
            <pc:sldMk cId="2676609989" sldId="270"/>
            <ac:picMk id="15" creationId="{F8AAAB72-016A-A93C-B6AD-8AAABD78889E}"/>
          </ac:picMkLst>
        </pc:pic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193352690" sldId="270"/>
        </pc:sldMkLst>
      </pc:sldChg>
      <pc:sldChg chg="modSp new mod">
        <pc:chgData name="Tempelman, Robert" userId="b911e53d-7825-4f8f-8f8a-19ab005a8072" providerId="ADAL" clId="{BF32496E-66C3-4B03-BE3E-CC11D5DE2073}" dt="2023-06-17T15:27:00.425" v="14237" actId="20577"/>
        <pc:sldMkLst>
          <pc:docMk/>
          <pc:sldMk cId="566500032" sldId="271"/>
        </pc:sldMkLst>
        <pc:spChg chg="mod">
          <ac:chgData name="Tempelman, Robert" userId="b911e53d-7825-4f8f-8f8a-19ab005a8072" providerId="ADAL" clId="{BF32496E-66C3-4B03-BE3E-CC11D5DE2073}" dt="2023-06-13T11:47:22.099" v="11340" actId="20577"/>
          <ac:spMkLst>
            <pc:docMk/>
            <pc:sldMk cId="566500032" sldId="271"/>
            <ac:spMk id="2" creationId="{F0189E78-EDBD-5230-E30D-0B5D75AE2C13}"/>
          </ac:spMkLst>
        </pc:spChg>
        <pc:spChg chg="mod">
          <ac:chgData name="Tempelman, Robert" userId="b911e53d-7825-4f8f-8f8a-19ab005a8072" providerId="ADAL" clId="{BF32496E-66C3-4B03-BE3E-CC11D5DE2073}" dt="2023-06-17T15:27:00.425" v="14237" actId="20577"/>
          <ac:spMkLst>
            <pc:docMk/>
            <pc:sldMk cId="566500032" sldId="271"/>
            <ac:spMk id="3" creationId="{6DD52FD1-009F-BA0B-02F1-4A1D8BFC35EF}"/>
          </ac:spMkLst>
        </pc:spChg>
      </pc:sldChg>
      <pc:sldChg chg="addSp modSp new mod">
        <pc:chgData name="Tempelman, Robert" userId="b911e53d-7825-4f8f-8f8a-19ab005a8072" providerId="ADAL" clId="{BF32496E-66C3-4B03-BE3E-CC11D5DE2073}" dt="2023-06-17T15:27:50.148" v="14313" actId="20577"/>
        <pc:sldMkLst>
          <pc:docMk/>
          <pc:sldMk cId="674431617" sldId="272"/>
        </pc:sldMkLst>
        <pc:spChg chg="mod">
          <ac:chgData name="Tempelman, Robert" userId="b911e53d-7825-4f8f-8f8a-19ab005a8072" providerId="ADAL" clId="{BF32496E-66C3-4B03-BE3E-CC11D5DE2073}" dt="2023-06-12T17:47:30.801" v="6799" actId="20577"/>
          <ac:spMkLst>
            <pc:docMk/>
            <pc:sldMk cId="674431617" sldId="272"/>
            <ac:spMk id="2" creationId="{ED3C9E6F-C732-3305-8AAE-BC09A1912506}"/>
          </ac:spMkLst>
        </pc:spChg>
        <pc:spChg chg="mod">
          <ac:chgData name="Tempelman, Robert" userId="b911e53d-7825-4f8f-8f8a-19ab005a8072" providerId="ADAL" clId="{BF32496E-66C3-4B03-BE3E-CC11D5DE2073}" dt="2023-06-17T15:27:50.148" v="14313" actId="20577"/>
          <ac:spMkLst>
            <pc:docMk/>
            <pc:sldMk cId="674431617" sldId="272"/>
            <ac:spMk id="3" creationId="{68057B7A-379E-83EB-A36F-818862D4F44D}"/>
          </ac:spMkLst>
        </pc:spChg>
        <pc:spChg chg="add mod">
          <ac:chgData name="Tempelman, Robert" userId="b911e53d-7825-4f8f-8f8a-19ab005a8072" providerId="ADAL" clId="{BF32496E-66C3-4B03-BE3E-CC11D5DE2073}" dt="2023-06-12T19:03:02.603" v="6967" actId="1076"/>
          <ac:spMkLst>
            <pc:docMk/>
            <pc:sldMk cId="674431617" sldId="272"/>
            <ac:spMk id="4" creationId="{126FBFA3-9A96-0C3F-36AA-9199C42B030D}"/>
          </ac:spMkLst>
        </pc:spChg>
        <pc:spChg chg="add mod">
          <ac:chgData name="Tempelman, Robert" userId="b911e53d-7825-4f8f-8f8a-19ab005a8072" providerId="ADAL" clId="{BF32496E-66C3-4B03-BE3E-CC11D5DE2073}" dt="2023-06-13T11:48:40.926" v="11589" actId="207"/>
          <ac:spMkLst>
            <pc:docMk/>
            <pc:sldMk cId="674431617" sldId="272"/>
            <ac:spMk id="5" creationId="{345F2066-608D-E7B3-8A67-48D4D3D2C76D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734065215" sldId="272"/>
        </pc:sldMkLst>
      </pc:sldChg>
      <pc:sldChg chg="addSp delSp modSp new mod">
        <pc:chgData name="Tempelman, Robert" userId="b911e53d-7825-4f8f-8f8a-19ab005a8072" providerId="ADAL" clId="{BF32496E-66C3-4B03-BE3E-CC11D5DE2073}" dt="2023-06-17T15:28:29.283" v="14317" actId="20577"/>
        <pc:sldMkLst>
          <pc:docMk/>
          <pc:sldMk cId="1373266573" sldId="273"/>
        </pc:sldMkLst>
        <pc:spChg chg="mod">
          <ac:chgData name="Tempelman, Robert" userId="b911e53d-7825-4f8f-8f8a-19ab005a8072" providerId="ADAL" clId="{BF32496E-66C3-4B03-BE3E-CC11D5DE2073}" dt="2023-06-12T19:23:22.127" v="7224" actId="20577"/>
          <ac:spMkLst>
            <pc:docMk/>
            <pc:sldMk cId="1373266573" sldId="273"/>
            <ac:spMk id="2" creationId="{22AD5E20-F33C-1846-5251-1C0DC7623741}"/>
          </ac:spMkLst>
        </pc:spChg>
        <pc:spChg chg="mod">
          <ac:chgData name="Tempelman, Robert" userId="b911e53d-7825-4f8f-8f8a-19ab005a8072" providerId="ADAL" clId="{BF32496E-66C3-4B03-BE3E-CC11D5DE2073}" dt="2023-06-17T15:28:29.283" v="14317" actId="20577"/>
          <ac:spMkLst>
            <pc:docMk/>
            <pc:sldMk cId="1373266573" sldId="273"/>
            <ac:spMk id="3" creationId="{19A1840C-F172-B06D-300A-185CDB3F29C8}"/>
          </ac:spMkLst>
        </pc:spChg>
        <pc:spChg chg="add del mod">
          <ac:chgData name="Tempelman, Robert" userId="b911e53d-7825-4f8f-8f8a-19ab005a8072" providerId="ADAL" clId="{BF32496E-66C3-4B03-BE3E-CC11D5DE2073}" dt="2023-06-12T19:56:33.406" v="8901"/>
          <ac:spMkLst>
            <pc:docMk/>
            <pc:sldMk cId="1373266573" sldId="273"/>
            <ac:spMk id="4" creationId="{DAAA5EEA-F0E4-2246-BF92-18E43962AA74}"/>
          </ac:spMkLst>
        </pc:spChg>
        <pc:spChg chg="add mod">
          <ac:chgData name="Tempelman, Robert" userId="b911e53d-7825-4f8f-8f8a-19ab005a8072" providerId="ADAL" clId="{BF32496E-66C3-4B03-BE3E-CC11D5DE2073}" dt="2023-06-13T11:49:15.311" v="11668" actId="1076"/>
          <ac:spMkLst>
            <pc:docMk/>
            <pc:sldMk cId="1373266573" sldId="273"/>
            <ac:spMk id="5" creationId="{B1B083B1-F922-08D0-FAF4-51A5090C1BD8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380974031" sldId="273"/>
        </pc:sldMkLst>
      </pc:sldChg>
      <pc:sldChg chg="modSp new mod">
        <pc:chgData name="Tempelman, Robert" userId="b911e53d-7825-4f8f-8f8a-19ab005a8072" providerId="ADAL" clId="{BF32496E-66C3-4B03-BE3E-CC11D5DE2073}" dt="2023-06-13T13:22:38.695" v="13406" actId="16959"/>
        <pc:sldMkLst>
          <pc:docMk/>
          <pc:sldMk cId="1514961961" sldId="274"/>
        </pc:sldMkLst>
        <pc:spChg chg="mod">
          <ac:chgData name="Tempelman, Robert" userId="b911e53d-7825-4f8f-8f8a-19ab005a8072" providerId="ADAL" clId="{BF32496E-66C3-4B03-BE3E-CC11D5DE2073}" dt="2023-06-13T12:16:00.428" v="12277" actId="20577"/>
          <ac:spMkLst>
            <pc:docMk/>
            <pc:sldMk cId="1514961961" sldId="274"/>
            <ac:spMk id="2" creationId="{59292B69-C3F5-709A-4F7E-A8A5F6882FDD}"/>
          </ac:spMkLst>
        </pc:spChg>
        <pc:spChg chg="mod">
          <ac:chgData name="Tempelman, Robert" userId="b911e53d-7825-4f8f-8f8a-19ab005a8072" providerId="ADAL" clId="{BF32496E-66C3-4B03-BE3E-CC11D5DE2073}" dt="2023-06-13T13:22:38.695" v="13406" actId="16959"/>
          <ac:spMkLst>
            <pc:docMk/>
            <pc:sldMk cId="1514961961" sldId="274"/>
            <ac:spMk id="3" creationId="{A8DCAC48-7789-1F2D-6011-32C74E7E8460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227848454" sldId="274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935376568" sldId="275"/>
        </pc:sldMkLst>
      </pc:sldChg>
      <pc:sldChg chg="modSp new mod">
        <pc:chgData name="Tempelman, Robert" userId="b911e53d-7825-4f8f-8f8a-19ab005a8072" providerId="ADAL" clId="{BF32496E-66C3-4B03-BE3E-CC11D5DE2073}" dt="2023-06-13T11:24:27.175" v="10984" actId="20577"/>
        <pc:sldMkLst>
          <pc:docMk/>
          <pc:sldMk cId="2215505076" sldId="275"/>
        </pc:sldMkLst>
        <pc:spChg chg="mod">
          <ac:chgData name="Tempelman, Robert" userId="b911e53d-7825-4f8f-8f8a-19ab005a8072" providerId="ADAL" clId="{BF32496E-66C3-4B03-BE3E-CC11D5DE2073}" dt="2023-06-09T21:11:10.108" v="4986" actId="20577"/>
          <ac:spMkLst>
            <pc:docMk/>
            <pc:sldMk cId="2215505076" sldId="275"/>
            <ac:spMk id="2" creationId="{0486CA8E-D072-B98A-2382-313AEA96F363}"/>
          </ac:spMkLst>
        </pc:spChg>
        <pc:spChg chg="mod">
          <ac:chgData name="Tempelman, Robert" userId="b911e53d-7825-4f8f-8f8a-19ab005a8072" providerId="ADAL" clId="{BF32496E-66C3-4B03-BE3E-CC11D5DE2073}" dt="2023-06-13T11:24:27.175" v="10984" actId="20577"/>
          <ac:spMkLst>
            <pc:docMk/>
            <pc:sldMk cId="2215505076" sldId="275"/>
            <ac:spMk id="3" creationId="{7360B7CC-E776-3F96-2984-341FFF2318D8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844802540" sldId="276"/>
        </pc:sldMkLst>
      </pc:sldChg>
      <pc:sldChg chg="modSp new mod">
        <pc:chgData name="Tempelman, Robert" userId="b911e53d-7825-4f8f-8f8a-19ab005a8072" providerId="ADAL" clId="{BF32496E-66C3-4B03-BE3E-CC11D5DE2073}" dt="2023-06-17T16:12:20.050" v="14930" actId="20577"/>
        <pc:sldMkLst>
          <pc:docMk/>
          <pc:sldMk cId="4228496005" sldId="276"/>
        </pc:sldMkLst>
        <pc:spChg chg="mod">
          <ac:chgData name="Tempelman, Robert" userId="b911e53d-7825-4f8f-8f8a-19ab005a8072" providerId="ADAL" clId="{BF32496E-66C3-4B03-BE3E-CC11D5DE2073}" dt="2023-06-17T16:11:52.154" v="14883" actId="20577"/>
          <ac:spMkLst>
            <pc:docMk/>
            <pc:sldMk cId="4228496005" sldId="276"/>
            <ac:spMk id="2" creationId="{1EFB20CD-15B3-CEC4-DB69-419214F0F2AB}"/>
          </ac:spMkLst>
        </pc:spChg>
        <pc:spChg chg="mod">
          <ac:chgData name="Tempelman, Robert" userId="b911e53d-7825-4f8f-8f8a-19ab005a8072" providerId="ADAL" clId="{BF32496E-66C3-4B03-BE3E-CC11D5DE2073}" dt="2023-06-17T16:12:20.050" v="14930" actId="20577"/>
          <ac:spMkLst>
            <pc:docMk/>
            <pc:sldMk cId="4228496005" sldId="276"/>
            <ac:spMk id="3" creationId="{95221194-EDD5-F0D2-E68C-2066050ABE34}"/>
          </ac:spMkLst>
        </pc:spChg>
      </pc:sldChg>
      <pc:sldChg chg="modSp new mod">
        <pc:chgData name="Tempelman, Robert" userId="b911e53d-7825-4f8f-8f8a-19ab005a8072" providerId="ADAL" clId="{BF32496E-66C3-4B03-BE3E-CC11D5DE2073}" dt="2023-06-17T15:05:31.153" v="13866" actId="20577"/>
        <pc:sldMkLst>
          <pc:docMk/>
          <pc:sldMk cId="837347779" sldId="277"/>
        </pc:sldMkLst>
        <pc:spChg chg="mod">
          <ac:chgData name="Tempelman, Robert" userId="b911e53d-7825-4f8f-8f8a-19ab005a8072" providerId="ADAL" clId="{BF32496E-66C3-4B03-BE3E-CC11D5DE2073}" dt="2023-06-12T16:29:00.455" v="5343" actId="20577"/>
          <ac:spMkLst>
            <pc:docMk/>
            <pc:sldMk cId="837347779" sldId="277"/>
            <ac:spMk id="2" creationId="{325668D5-3EAE-A93D-A7B4-D872A0B89F76}"/>
          </ac:spMkLst>
        </pc:spChg>
        <pc:spChg chg="mod">
          <ac:chgData name="Tempelman, Robert" userId="b911e53d-7825-4f8f-8f8a-19ab005a8072" providerId="ADAL" clId="{BF32496E-66C3-4B03-BE3E-CC11D5DE2073}" dt="2023-06-17T15:05:31.153" v="13866" actId="20577"/>
          <ac:spMkLst>
            <pc:docMk/>
            <pc:sldMk cId="837347779" sldId="277"/>
            <ac:spMk id="3" creationId="{D0DDF288-F70B-9341-32AD-3E5E9C25973E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060773595" sldId="277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942699462" sldId="278"/>
        </pc:sldMkLst>
      </pc:sldChg>
      <pc:sldChg chg="modSp new del mod">
        <pc:chgData name="Tempelman, Robert" userId="b911e53d-7825-4f8f-8f8a-19ab005a8072" providerId="ADAL" clId="{BF32496E-66C3-4B03-BE3E-CC11D5DE2073}" dt="2023-06-12T16:48:29.430" v="5881" actId="47"/>
        <pc:sldMkLst>
          <pc:docMk/>
          <pc:sldMk cId="3136209915" sldId="278"/>
        </pc:sldMkLst>
        <pc:spChg chg="mod">
          <ac:chgData name="Tempelman, Robert" userId="b911e53d-7825-4f8f-8f8a-19ab005a8072" providerId="ADAL" clId="{BF32496E-66C3-4B03-BE3E-CC11D5DE2073}" dt="2023-06-12T16:47:24.602" v="5768" actId="20577"/>
          <ac:spMkLst>
            <pc:docMk/>
            <pc:sldMk cId="3136209915" sldId="278"/>
            <ac:spMk id="2" creationId="{59DA8BCF-FC4B-9E5C-30D8-76D73F1A4FF3}"/>
          </ac:spMkLst>
        </pc:spChg>
        <pc:spChg chg="mod">
          <ac:chgData name="Tempelman, Robert" userId="b911e53d-7825-4f8f-8f8a-19ab005a8072" providerId="ADAL" clId="{BF32496E-66C3-4B03-BE3E-CC11D5DE2073}" dt="2023-06-12T16:47:54.416" v="5863" actId="20577"/>
          <ac:spMkLst>
            <pc:docMk/>
            <pc:sldMk cId="3136209915" sldId="278"/>
            <ac:spMk id="3" creationId="{0E54E768-8945-7A74-69AC-D655DA7347C6}"/>
          </ac:spMkLst>
        </pc:spChg>
      </pc:sldChg>
      <pc:sldChg chg="addSp modSp add mod">
        <pc:chgData name="Tempelman, Robert" userId="b911e53d-7825-4f8f-8f8a-19ab005a8072" providerId="ADAL" clId="{BF32496E-66C3-4B03-BE3E-CC11D5DE2073}" dt="2023-06-13T12:49:36.236" v="12747" actId="1076"/>
        <pc:sldMkLst>
          <pc:docMk/>
          <pc:sldMk cId="215442239" sldId="279"/>
        </pc:sldMkLst>
        <pc:spChg chg="mod">
          <ac:chgData name="Tempelman, Robert" userId="b911e53d-7825-4f8f-8f8a-19ab005a8072" providerId="ADAL" clId="{BF32496E-66C3-4B03-BE3E-CC11D5DE2073}" dt="2023-06-12T17:10:40.799" v="6150" actId="27636"/>
          <ac:spMkLst>
            <pc:docMk/>
            <pc:sldMk cId="215442239" sldId="279"/>
            <ac:spMk id="2" creationId="{24FE6DE7-D377-8A7D-50D9-ACD40B5EC5D5}"/>
          </ac:spMkLst>
        </pc:spChg>
        <pc:spChg chg="mod">
          <ac:chgData name="Tempelman, Robert" userId="b911e53d-7825-4f8f-8f8a-19ab005a8072" providerId="ADAL" clId="{BF32496E-66C3-4B03-BE3E-CC11D5DE2073}" dt="2023-06-13T11:44:22.953" v="11224" actId="5793"/>
          <ac:spMkLst>
            <pc:docMk/>
            <pc:sldMk cId="215442239" sldId="279"/>
            <ac:spMk id="3" creationId="{B206E9D9-4A10-25CF-292F-A33C914A3A06}"/>
          </ac:spMkLst>
        </pc:spChg>
        <pc:spChg chg="mod">
          <ac:chgData name="Tempelman, Robert" userId="b911e53d-7825-4f8f-8f8a-19ab005a8072" providerId="ADAL" clId="{BF32496E-66C3-4B03-BE3E-CC11D5DE2073}" dt="2023-06-12T17:10:46.900" v="6152" actId="1076"/>
          <ac:spMkLst>
            <pc:docMk/>
            <pc:sldMk cId="215442239" sldId="279"/>
            <ac:spMk id="4" creationId="{9D4E2914-0642-822E-4E78-29DD73D683AD}"/>
          </ac:spMkLst>
        </pc:spChg>
        <pc:spChg chg="add">
          <ac:chgData name="Tempelman, Robert" userId="b911e53d-7825-4f8f-8f8a-19ab005a8072" providerId="ADAL" clId="{BF32496E-66C3-4B03-BE3E-CC11D5DE2073}" dt="2023-06-12T17:11:05.824" v="6153" actId="11529"/>
          <ac:spMkLst>
            <pc:docMk/>
            <pc:sldMk cId="215442239" sldId="279"/>
            <ac:spMk id="5" creationId="{824E0119-6553-33F6-B8BA-EB18BEBACBAF}"/>
          </ac:spMkLst>
        </pc:spChg>
        <pc:spChg chg="add mod">
          <ac:chgData name="Tempelman, Robert" userId="b911e53d-7825-4f8f-8f8a-19ab005a8072" providerId="ADAL" clId="{BF32496E-66C3-4B03-BE3E-CC11D5DE2073}" dt="2023-06-12T17:13:32.180" v="6210" actId="13926"/>
          <ac:spMkLst>
            <pc:docMk/>
            <pc:sldMk cId="215442239" sldId="279"/>
            <ac:spMk id="6" creationId="{F1A66544-0768-C304-5319-A0CE29011DE6}"/>
          </ac:spMkLst>
        </pc:spChg>
        <pc:spChg chg="add mod">
          <ac:chgData name="Tempelman, Robert" userId="b911e53d-7825-4f8f-8f8a-19ab005a8072" providerId="ADAL" clId="{BF32496E-66C3-4B03-BE3E-CC11D5DE2073}" dt="2023-06-12T17:12:16.999" v="6195" actId="14100"/>
          <ac:spMkLst>
            <pc:docMk/>
            <pc:sldMk cId="215442239" sldId="279"/>
            <ac:spMk id="7" creationId="{C0C61430-B6DE-3563-85D8-D167EB04C778}"/>
          </ac:spMkLst>
        </pc:spChg>
        <pc:spChg chg="mod">
          <ac:chgData name="Tempelman, Robert" userId="b911e53d-7825-4f8f-8f8a-19ab005a8072" providerId="ADAL" clId="{BF32496E-66C3-4B03-BE3E-CC11D5DE2073}" dt="2023-06-13T12:49:36.236" v="12747" actId="1076"/>
          <ac:spMkLst>
            <pc:docMk/>
            <pc:sldMk cId="215442239" sldId="279"/>
            <ac:spMk id="11" creationId="{C62ACF4C-48D6-98BB-AA69-BA63C439E93B}"/>
          </ac:spMkLst>
        </pc:spChg>
      </pc:sldChg>
      <pc:sldChg chg="addSp modSp new mod">
        <pc:chgData name="Tempelman, Robert" userId="b911e53d-7825-4f8f-8f8a-19ab005a8072" providerId="ADAL" clId="{BF32496E-66C3-4B03-BE3E-CC11D5DE2073}" dt="2023-06-17T15:24:59.153" v="14188" actId="113"/>
        <pc:sldMkLst>
          <pc:docMk/>
          <pc:sldMk cId="590674581" sldId="280"/>
        </pc:sldMkLst>
        <pc:spChg chg="mod">
          <ac:chgData name="Tempelman, Robert" userId="b911e53d-7825-4f8f-8f8a-19ab005a8072" providerId="ADAL" clId="{BF32496E-66C3-4B03-BE3E-CC11D5DE2073}" dt="2023-06-17T15:24:59.153" v="14188" actId="113"/>
          <ac:spMkLst>
            <pc:docMk/>
            <pc:sldMk cId="590674581" sldId="280"/>
            <ac:spMk id="2" creationId="{B38FB512-F99A-F331-AA32-1D8ED2F2507A}"/>
          </ac:spMkLst>
        </pc:spChg>
        <pc:spChg chg="mod">
          <ac:chgData name="Tempelman, Robert" userId="b911e53d-7825-4f8f-8f8a-19ab005a8072" providerId="ADAL" clId="{BF32496E-66C3-4B03-BE3E-CC11D5DE2073}" dt="2023-06-17T15:17:30.279" v="14187" actId="20577"/>
          <ac:spMkLst>
            <pc:docMk/>
            <pc:sldMk cId="590674581" sldId="280"/>
            <ac:spMk id="3" creationId="{98B90682-D66B-EBA3-4E1F-AA10F30DCA1D}"/>
          </ac:spMkLst>
        </pc:spChg>
        <pc:spChg chg="add mod">
          <ac:chgData name="Tempelman, Robert" userId="b911e53d-7825-4f8f-8f8a-19ab005a8072" providerId="ADAL" clId="{BF32496E-66C3-4B03-BE3E-CC11D5DE2073}" dt="2023-06-13T12:52:02.407" v="12770" actId="20577"/>
          <ac:spMkLst>
            <pc:docMk/>
            <pc:sldMk cId="590674581" sldId="280"/>
            <ac:spMk id="4" creationId="{68C1B50B-0FED-8FFE-4794-0EA6D0446B4A}"/>
          </ac:spMkLst>
        </pc:spChg>
        <pc:spChg chg="add mod">
          <ac:chgData name="Tempelman, Robert" userId="b911e53d-7825-4f8f-8f8a-19ab005a8072" providerId="ADAL" clId="{BF32496E-66C3-4B03-BE3E-CC11D5DE2073}" dt="2023-06-13T12:52:59.832" v="12782" actId="207"/>
          <ac:spMkLst>
            <pc:docMk/>
            <pc:sldMk cId="590674581" sldId="280"/>
            <ac:spMk id="5" creationId="{605D0A69-A4E1-4D09-611E-86E46A33FC63}"/>
          </ac:spMkLst>
        </pc:spChg>
        <pc:spChg chg="add mod">
          <ac:chgData name="Tempelman, Robert" userId="b911e53d-7825-4f8f-8f8a-19ab005a8072" providerId="ADAL" clId="{BF32496E-66C3-4B03-BE3E-CC11D5DE2073}" dt="2023-06-13T12:53:42.582" v="12843" actId="1076"/>
          <ac:spMkLst>
            <pc:docMk/>
            <pc:sldMk cId="590674581" sldId="280"/>
            <ac:spMk id="6" creationId="{C32A523C-3E22-4472-CFA1-344C8A3AC442}"/>
          </ac:spMkLst>
        </pc:spChg>
      </pc:sldChg>
      <pc:sldChg chg="modSp new mod">
        <pc:chgData name="Tempelman, Robert" userId="b911e53d-7825-4f8f-8f8a-19ab005a8072" providerId="ADAL" clId="{BF32496E-66C3-4B03-BE3E-CC11D5DE2073}" dt="2023-06-17T15:11:00.862" v="14018" actId="20577"/>
        <pc:sldMkLst>
          <pc:docMk/>
          <pc:sldMk cId="725828669" sldId="281"/>
        </pc:sldMkLst>
        <pc:spChg chg="mod">
          <ac:chgData name="Tempelman, Robert" userId="b911e53d-7825-4f8f-8f8a-19ab005a8072" providerId="ADAL" clId="{BF32496E-66C3-4B03-BE3E-CC11D5DE2073}" dt="2023-06-12T19:28:50.592" v="7629" actId="20577"/>
          <ac:spMkLst>
            <pc:docMk/>
            <pc:sldMk cId="725828669" sldId="281"/>
            <ac:spMk id="2" creationId="{9415A3BD-1987-9D7B-6CE8-2C07BBB661C2}"/>
          </ac:spMkLst>
        </pc:spChg>
        <pc:spChg chg="mod">
          <ac:chgData name="Tempelman, Robert" userId="b911e53d-7825-4f8f-8f8a-19ab005a8072" providerId="ADAL" clId="{BF32496E-66C3-4B03-BE3E-CC11D5DE2073}" dt="2023-06-17T15:11:00.862" v="14018" actId="20577"/>
          <ac:spMkLst>
            <pc:docMk/>
            <pc:sldMk cId="725828669" sldId="281"/>
            <ac:spMk id="3" creationId="{E7B343F6-CAC5-5C23-E7D2-855931D1724B}"/>
          </ac:spMkLst>
        </pc:spChg>
      </pc:sldChg>
      <pc:sldChg chg="add del">
        <pc:chgData name="Tempelman, Robert" userId="b911e53d-7825-4f8f-8f8a-19ab005a8072" providerId="ADAL" clId="{BF32496E-66C3-4B03-BE3E-CC11D5DE2073}" dt="2023-06-12T19:23:08.518" v="7193" actId="47"/>
        <pc:sldMkLst>
          <pc:docMk/>
          <pc:sldMk cId="3847088885" sldId="281"/>
        </pc:sldMkLst>
      </pc:sldChg>
      <pc:sldChg chg="addSp modSp new mod">
        <pc:chgData name="Tempelman, Robert" userId="b911e53d-7825-4f8f-8f8a-19ab005a8072" providerId="ADAL" clId="{BF32496E-66C3-4B03-BE3E-CC11D5DE2073}" dt="2023-06-17T15:34:12.647" v="14319" actId="20577"/>
        <pc:sldMkLst>
          <pc:docMk/>
          <pc:sldMk cId="3445210002" sldId="282"/>
        </pc:sldMkLst>
        <pc:spChg chg="mod">
          <ac:chgData name="Tempelman, Robert" userId="b911e53d-7825-4f8f-8f8a-19ab005a8072" providerId="ADAL" clId="{BF32496E-66C3-4B03-BE3E-CC11D5DE2073}" dt="2023-06-13T12:28:02.388" v="12663" actId="20577"/>
          <ac:spMkLst>
            <pc:docMk/>
            <pc:sldMk cId="3445210002" sldId="282"/>
            <ac:spMk id="2" creationId="{C49FCF75-FF05-E79C-7640-B2DA0064EF08}"/>
          </ac:spMkLst>
        </pc:spChg>
        <pc:spChg chg="mod">
          <ac:chgData name="Tempelman, Robert" userId="b911e53d-7825-4f8f-8f8a-19ab005a8072" providerId="ADAL" clId="{BF32496E-66C3-4B03-BE3E-CC11D5DE2073}" dt="2023-06-17T15:34:12.647" v="14319" actId="20577"/>
          <ac:spMkLst>
            <pc:docMk/>
            <pc:sldMk cId="3445210002" sldId="282"/>
            <ac:spMk id="3" creationId="{D5D5956C-A24D-1AC1-4150-9ABC2E8F03AA}"/>
          </ac:spMkLst>
        </pc:spChg>
        <pc:spChg chg="add mod">
          <ac:chgData name="Tempelman, Robert" userId="b911e53d-7825-4f8f-8f8a-19ab005a8072" providerId="ADAL" clId="{BF32496E-66C3-4B03-BE3E-CC11D5DE2073}" dt="2023-06-12T20:00:57.288" v="8930" actId="114"/>
          <ac:spMkLst>
            <pc:docMk/>
            <pc:sldMk cId="3445210002" sldId="282"/>
            <ac:spMk id="4" creationId="{7C99548F-A870-F3E9-DA67-C5E309A8087B}"/>
          </ac:spMkLst>
        </pc:spChg>
        <pc:spChg chg="add mod">
          <ac:chgData name="Tempelman, Robert" userId="b911e53d-7825-4f8f-8f8a-19ab005a8072" providerId="ADAL" clId="{BF32496E-66C3-4B03-BE3E-CC11D5DE2073}" dt="2023-06-12T19:55:21.975" v="8798" actId="1076"/>
          <ac:spMkLst>
            <pc:docMk/>
            <pc:sldMk cId="3445210002" sldId="282"/>
            <ac:spMk id="5" creationId="{820F7D09-B1E8-75FC-423A-42AF30592FA3}"/>
          </ac:spMkLst>
        </pc:spChg>
      </pc:sldChg>
      <pc:sldChg chg="addSp delSp modSp new mod">
        <pc:chgData name="Tempelman, Robert" userId="b911e53d-7825-4f8f-8f8a-19ab005a8072" providerId="ADAL" clId="{BF32496E-66C3-4B03-BE3E-CC11D5DE2073}" dt="2023-06-17T15:35:31.841" v="14551" actId="20577"/>
        <pc:sldMkLst>
          <pc:docMk/>
          <pc:sldMk cId="3983512871" sldId="283"/>
        </pc:sldMkLst>
        <pc:spChg chg="mod">
          <ac:chgData name="Tempelman, Robert" userId="b911e53d-7825-4f8f-8f8a-19ab005a8072" providerId="ADAL" clId="{BF32496E-66C3-4B03-BE3E-CC11D5DE2073}" dt="2023-06-17T15:35:03.468" v="14370" actId="20577"/>
          <ac:spMkLst>
            <pc:docMk/>
            <pc:sldMk cId="3983512871" sldId="283"/>
            <ac:spMk id="2" creationId="{F10B82B8-69BB-2E51-C33D-97BF69A22C4F}"/>
          </ac:spMkLst>
        </pc:spChg>
        <pc:spChg chg="mod">
          <ac:chgData name="Tempelman, Robert" userId="b911e53d-7825-4f8f-8f8a-19ab005a8072" providerId="ADAL" clId="{BF32496E-66C3-4B03-BE3E-CC11D5DE2073}" dt="2023-06-17T15:35:31.841" v="14551" actId="20577"/>
          <ac:spMkLst>
            <pc:docMk/>
            <pc:sldMk cId="3983512871" sldId="283"/>
            <ac:spMk id="3" creationId="{E1095BCF-076C-5FDD-6D7B-B4A9C902341C}"/>
          </ac:spMkLst>
        </pc:spChg>
        <pc:spChg chg="add mod">
          <ac:chgData name="Tempelman, Robert" userId="b911e53d-7825-4f8f-8f8a-19ab005a8072" providerId="ADAL" clId="{BF32496E-66C3-4B03-BE3E-CC11D5DE2073}" dt="2023-06-17T15:34:24.623" v="14321" actId="1076"/>
          <ac:spMkLst>
            <pc:docMk/>
            <pc:sldMk cId="3983512871" sldId="283"/>
            <ac:spMk id="4" creationId="{9F26453A-E3E7-7014-38B1-CAE9DF4995EB}"/>
          </ac:spMkLst>
        </pc:spChg>
        <pc:spChg chg="add mod">
          <ac:chgData name="Tempelman, Robert" userId="b911e53d-7825-4f8f-8f8a-19ab005a8072" providerId="ADAL" clId="{BF32496E-66C3-4B03-BE3E-CC11D5DE2073}" dt="2023-06-12T20:06:39.652" v="8959" actId="1076"/>
          <ac:spMkLst>
            <pc:docMk/>
            <pc:sldMk cId="3983512871" sldId="283"/>
            <ac:spMk id="5" creationId="{4E2C3D0F-DE8A-314C-47C5-119DACDE339D}"/>
          </ac:spMkLst>
        </pc:spChg>
        <pc:spChg chg="add del mod">
          <ac:chgData name="Tempelman, Robert" userId="b911e53d-7825-4f8f-8f8a-19ab005a8072" providerId="ADAL" clId="{BF32496E-66C3-4B03-BE3E-CC11D5DE2073}" dt="2023-06-17T15:34:34.922" v="14323" actId="478"/>
          <ac:spMkLst>
            <pc:docMk/>
            <pc:sldMk cId="3983512871" sldId="283"/>
            <ac:spMk id="7" creationId="{78AC6E12-3147-4BDE-3947-433234CD46F0}"/>
          </ac:spMkLst>
        </pc:spChg>
        <pc:spChg chg="add mod">
          <ac:chgData name="Tempelman, Robert" userId="b911e53d-7825-4f8f-8f8a-19ab005a8072" providerId="ADAL" clId="{BF32496E-66C3-4B03-BE3E-CC11D5DE2073}" dt="2023-06-17T15:34:21.023" v="14320" actId="1076"/>
          <ac:spMkLst>
            <pc:docMk/>
            <pc:sldMk cId="3983512871" sldId="283"/>
            <ac:spMk id="8" creationId="{B83262D1-D19D-D2FC-255C-D27E7FDE36AB}"/>
          </ac:spMkLst>
        </pc:spChg>
        <pc:spChg chg="add mod">
          <ac:chgData name="Tempelman, Robert" userId="b911e53d-7825-4f8f-8f8a-19ab005a8072" providerId="ADAL" clId="{BF32496E-66C3-4B03-BE3E-CC11D5DE2073}" dt="2023-06-12T20:08:02.204" v="9136" actId="207"/>
          <ac:spMkLst>
            <pc:docMk/>
            <pc:sldMk cId="3983512871" sldId="283"/>
            <ac:spMk id="9" creationId="{FAEDC738-5B1E-A164-B1E0-1C437FE2B5F4}"/>
          </ac:spMkLst>
        </pc:spChg>
        <pc:spChg chg="add mod">
          <ac:chgData name="Tempelman, Robert" userId="b911e53d-7825-4f8f-8f8a-19ab005a8072" providerId="ADAL" clId="{BF32496E-66C3-4B03-BE3E-CC11D5DE2073}" dt="2023-06-13T12:34:44.420" v="12717" actId="20577"/>
          <ac:spMkLst>
            <pc:docMk/>
            <pc:sldMk cId="3983512871" sldId="283"/>
            <ac:spMk id="12" creationId="{E5467C73-7712-7B8B-635C-CFB521F42C6A}"/>
          </ac:spMkLst>
        </pc:spChg>
        <pc:cxnChg chg="add">
          <ac:chgData name="Tempelman, Robert" userId="b911e53d-7825-4f8f-8f8a-19ab005a8072" providerId="ADAL" clId="{BF32496E-66C3-4B03-BE3E-CC11D5DE2073}" dt="2023-06-12T20:08:09.953" v="9137" actId="11529"/>
          <ac:cxnSpMkLst>
            <pc:docMk/>
            <pc:sldMk cId="3983512871" sldId="283"/>
            <ac:cxnSpMk id="11" creationId="{BE4DD297-0528-1308-90FE-D40D415B3911}"/>
          </ac:cxnSpMkLst>
        </pc:cxnChg>
      </pc:sldChg>
      <pc:sldChg chg="addSp delSp modSp new mod">
        <pc:chgData name="Tempelman, Robert" userId="b911e53d-7825-4f8f-8f8a-19ab005a8072" providerId="ADAL" clId="{BF32496E-66C3-4B03-BE3E-CC11D5DE2073}" dt="2023-06-17T15:38:49.228" v="14641" actId="20577"/>
        <pc:sldMkLst>
          <pc:docMk/>
          <pc:sldMk cId="3372159856" sldId="284"/>
        </pc:sldMkLst>
        <pc:spChg chg="mod">
          <ac:chgData name="Tempelman, Robert" userId="b911e53d-7825-4f8f-8f8a-19ab005a8072" providerId="ADAL" clId="{BF32496E-66C3-4B03-BE3E-CC11D5DE2073}" dt="2023-06-12T20:12:40.484" v="9354" actId="20577"/>
          <ac:spMkLst>
            <pc:docMk/>
            <pc:sldMk cId="3372159856" sldId="284"/>
            <ac:spMk id="2" creationId="{2B3AB821-1218-6109-BDDE-1634BCBF2610}"/>
          </ac:spMkLst>
        </pc:spChg>
        <pc:spChg chg="mod">
          <ac:chgData name="Tempelman, Robert" userId="b911e53d-7825-4f8f-8f8a-19ab005a8072" providerId="ADAL" clId="{BF32496E-66C3-4B03-BE3E-CC11D5DE2073}" dt="2023-06-17T15:38:49.228" v="14641" actId="20577"/>
          <ac:spMkLst>
            <pc:docMk/>
            <pc:sldMk cId="3372159856" sldId="284"/>
            <ac:spMk id="3" creationId="{460FC8E0-F0D4-3B56-8167-1B72DA4624B2}"/>
          </ac:spMkLst>
        </pc:spChg>
        <pc:spChg chg="add del">
          <ac:chgData name="Tempelman, Robert" userId="b911e53d-7825-4f8f-8f8a-19ab005a8072" providerId="ADAL" clId="{BF32496E-66C3-4B03-BE3E-CC11D5DE2073}" dt="2023-06-12T20:13:25.841" v="9376"/>
          <ac:spMkLst>
            <pc:docMk/>
            <pc:sldMk cId="3372159856" sldId="284"/>
            <ac:spMk id="4" creationId="{E833C30B-3DF1-1FC4-D44D-F85F13A7B787}"/>
          </ac:spMkLst>
        </pc:spChg>
        <pc:spChg chg="add del">
          <ac:chgData name="Tempelman, Robert" userId="b911e53d-7825-4f8f-8f8a-19ab005a8072" providerId="ADAL" clId="{BF32496E-66C3-4B03-BE3E-CC11D5DE2073}" dt="2023-06-12T20:15:01.522" v="9431" actId="478"/>
          <ac:spMkLst>
            <pc:docMk/>
            <pc:sldMk cId="3372159856" sldId="284"/>
            <ac:spMk id="5" creationId="{931185B3-9819-C729-9ECA-F856A783D3FE}"/>
          </ac:spMkLst>
        </pc:spChg>
        <pc:spChg chg="add del">
          <ac:chgData name="Tempelman, Robert" userId="b911e53d-7825-4f8f-8f8a-19ab005a8072" providerId="ADAL" clId="{BF32496E-66C3-4B03-BE3E-CC11D5DE2073}" dt="2023-06-12T20:15:03.559" v="9433" actId="22"/>
          <ac:spMkLst>
            <pc:docMk/>
            <pc:sldMk cId="3372159856" sldId="284"/>
            <ac:spMk id="7" creationId="{EA28E110-4614-98C4-4AE2-629C1679515E}"/>
          </ac:spMkLst>
        </pc:spChg>
        <pc:spChg chg="add">
          <ac:chgData name="Tempelman, Robert" userId="b911e53d-7825-4f8f-8f8a-19ab005a8072" providerId="ADAL" clId="{BF32496E-66C3-4B03-BE3E-CC11D5DE2073}" dt="2023-06-13T11:59:16.694" v="11689" actId="11529"/>
          <ac:spMkLst>
            <pc:docMk/>
            <pc:sldMk cId="3372159856" sldId="284"/>
            <ac:spMk id="8" creationId="{6EE1AE4C-EA9A-5A39-0569-C578089DBC79}"/>
          </ac:spMkLst>
        </pc:spChg>
        <pc:spChg chg="add mod">
          <ac:chgData name="Tempelman, Robert" userId="b911e53d-7825-4f8f-8f8a-19ab005a8072" providerId="ADAL" clId="{BF32496E-66C3-4B03-BE3E-CC11D5DE2073}" dt="2023-06-13T13:20:37.578" v="13313" actId="14100"/>
          <ac:spMkLst>
            <pc:docMk/>
            <pc:sldMk cId="3372159856" sldId="284"/>
            <ac:spMk id="9" creationId="{F2C5E84C-330F-16D7-4C90-DEC1363EDA25}"/>
          </ac:spMkLst>
        </pc:spChg>
      </pc:sldChg>
      <pc:sldChg chg="modSp new mod">
        <pc:chgData name="Tempelman, Robert" userId="b911e53d-7825-4f8f-8f8a-19ab005a8072" providerId="ADAL" clId="{BF32496E-66C3-4B03-BE3E-CC11D5DE2073}" dt="2023-06-17T15:39:33.533" v="14645" actId="20577"/>
        <pc:sldMkLst>
          <pc:docMk/>
          <pc:sldMk cId="459366421" sldId="285"/>
        </pc:sldMkLst>
        <pc:spChg chg="mod">
          <ac:chgData name="Tempelman, Robert" userId="b911e53d-7825-4f8f-8f8a-19ab005a8072" providerId="ADAL" clId="{BF32496E-66C3-4B03-BE3E-CC11D5DE2073}" dt="2023-06-13T13:23:05.696" v="13407" actId="20577"/>
          <ac:spMkLst>
            <pc:docMk/>
            <pc:sldMk cId="459366421" sldId="285"/>
            <ac:spMk id="2" creationId="{5446A0B1-D535-23F5-F9EF-9934EF325FC1}"/>
          </ac:spMkLst>
        </pc:spChg>
        <pc:spChg chg="mod">
          <ac:chgData name="Tempelman, Robert" userId="b911e53d-7825-4f8f-8f8a-19ab005a8072" providerId="ADAL" clId="{BF32496E-66C3-4B03-BE3E-CC11D5DE2073}" dt="2023-06-17T15:39:33.533" v="14645" actId="20577"/>
          <ac:spMkLst>
            <pc:docMk/>
            <pc:sldMk cId="459366421" sldId="285"/>
            <ac:spMk id="3" creationId="{BD9C3F06-97AD-8339-D69B-B68824C0C682}"/>
          </ac:spMkLst>
        </pc:spChg>
      </pc:sldChg>
      <pc:sldChg chg="delSp modSp add mod">
        <pc:chgData name="Tempelman, Robert" userId="b911e53d-7825-4f8f-8f8a-19ab005a8072" providerId="ADAL" clId="{BF32496E-66C3-4B03-BE3E-CC11D5DE2073}" dt="2023-06-13T12:06:37.479" v="11831" actId="20577"/>
        <pc:sldMkLst>
          <pc:docMk/>
          <pc:sldMk cId="2325878806" sldId="286"/>
        </pc:sldMkLst>
        <pc:spChg chg="mod">
          <ac:chgData name="Tempelman, Robert" userId="b911e53d-7825-4f8f-8f8a-19ab005a8072" providerId="ADAL" clId="{BF32496E-66C3-4B03-BE3E-CC11D5DE2073}" dt="2023-06-13T12:06:37.479" v="11831" actId="20577"/>
          <ac:spMkLst>
            <pc:docMk/>
            <pc:sldMk cId="2325878806" sldId="286"/>
            <ac:spMk id="2" creationId="{ED3C9E6F-C732-3305-8AAE-BC09A1912506}"/>
          </ac:spMkLst>
        </pc:spChg>
        <pc:spChg chg="mod">
          <ac:chgData name="Tempelman, Robert" userId="b911e53d-7825-4f8f-8f8a-19ab005a8072" providerId="ADAL" clId="{BF32496E-66C3-4B03-BE3E-CC11D5DE2073}" dt="2023-06-13T12:06:28.199" v="11830" actId="20577"/>
          <ac:spMkLst>
            <pc:docMk/>
            <pc:sldMk cId="2325878806" sldId="286"/>
            <ac:spMk id="3" creationId="{68057B7A-379E-83EB-A36F-818862D4F44D}"/>
          </ac:spMkLst>
        </pc:spChg>
        <pc:spChg chg="mod">
          <ac:chgData name="Tempelman, Robert" userId="b911e53d-7825-4f8f-8f8a-19ab005a8072" providerId="ADAL" clId="{BF32496E-66C3-4B03-BE3E-CC11D5DE2073}" dt="2023-06-13T12:06:00.219" v="11827"/>
          <ac:spMkLst>
            <pc:docMk/>
            <pc:sldMk cId="2325878806" sldId="286"/>
            <ac:spMk id="4" creationId="{126FBFA3-9A96-0C3F-36AA-9199C42B030D}"/>
          </ac:spMkLst>
        </pc:spChg>
        <pc:spChg chg="del">
          <ac:chgData name="Tempelman, Robert" userId="b911e53d-7825-4f8f-8f8a-19ab005a8072" providerId="ADAL" clId="{BF32496E-66C3-4B03-BE3E-CC11D5DE2073}" dt="2023-06-12T20:28:03.850" v="9585" actId="478"/>
          <ac:spMkLst>
            <pc:docMk/>
            <pc:sldMk cId="2325878806" sldId="286"/>
            <ac:spMk id="5" creationId="{345F2066-608D-E7B3-8A67-48D4D3D2C76D}"/>
          </ac:spMkLst>
        </pc:spChg>
      </pc:sldChg>
      <pc:sldChg chg="addSp delSp modSp new mod">
        <pc:chgData name="Tempelman, Robert" userId="b911e53d-7825-4f8f-8f8a-19ab005a8072" providerId="ADAL" clId="{BF32496E-66C3-4B03-BE3E-CC11D5DE2073}" dt="2023-06-13T13:23:20.198" v="13409" actId="20577"/>
        <pc:sldMkLst>
          <pc:docMk/>
          <pc:sldMk cId="2411248108" sldId="287"/>
        </pc:sldMkLst>
        <pc:spChg chg="mod">
          <ac:chgData name="Tempelman, Robert" userId="b911e53d-7825-4f8f-8f8a-19ab005a8072" providerId="ADAL" clId="{BF32496E-66C3-4B03-BE3E-CC11D5DE2073}" dt="2023-06-12T20:39:38.583" v="10056" actId="20577"/>
          <ac:spMkLst>
            <pc:docMk/>
            <pc:sldMk cId="2411248108" sldId="287"/>
            <ac:spMk id="2" creationId="{5ACDB09E-0349-756F-9A1F-924C02AD2D76}"/>
          </ac:spMkLst>
        </pc:spChg>
        <pc:spChg chg="mod">
          <ac:chgData name="Tempelman, Robert" userId="b911e53d-7825-4f8f-8f8a-19ab005a8072" providerId="ADAL" clId="{BF32496E-66C3-4B03-BE3E-CC11D5DE2073}" dt="2023-06-13T13:23:20.198" v="13409" actId="20577"/>
          <ac:spMkLst>
            <pc:docMk/>
            <pc:sldMk cId="2411248108" sldId="287"/>
            <ac:spMk id="3" creationId="{A86A7FCF-040D-BA84-E40C-E89B3BBB445A}"/>
          </ac:spMkLst>
        </pc:spChg>
        <pc:spChg chg="add del">
          <ac:chgData name="Tempelman, Robert" userId="b911e53d-7825-4f8f-8f8a-19ab005a8072" providerId="ADAL" clId="{BF32496E-66C3-4B03-BE3E-CC11D5DE2073}" dt="2023-06-12T21:12:41.671" v="10083" actId="22"/>
          <ac:spMkLst>
            <pc:docMk/>
            <pc:sldMk cId="2411248108" sldId="287"/>
            <ac:spMk id="5" creationId="{31EF0DBA-3874-BC07-082C-CA26DD510251}"/>
          </ac:spMkLst>
        </pc:spChg>
        <pc:spChg chg="add mod">
          <ac:chgData name="Tempelman, Robert" userId="b911e53d-7825-4f8f-8f8a-19ab005a8072" providerId="ADAL" clId="{BF32496E-66C3-4B03-BE3E-CC11D5DE2073}" dt="2023-06-13T13:21:35.355" v="13314" actId="1076"/>
          <ac:spMkLst>
            <pc:docMk/>
            <pc:sldMk cId="2411248108" sldId="287"/>
            <ac:spMk id="6" creationId="{713BAC4C-7F76-090E-65A0-DBCC12293F3A}"/>
          </ac:spMkLst>
        </pc:spChg>
        <pc:spChg chg="add mod">
          <ac:chgData name="Tempelman, Robert" userId="b911e53d-7825-4f8f-8f8a-19ab005a8072" providerId="ADAL" clId="{BF32496E-66C3-4B03-BE3E-CC11D5DE2073}" dt="2023-06-12T21:14:00.195" v="10143" actId="1076"/>
          <ac:spMkLst>
            <pc:docMk/>
            <pc:sldMk cId="2411248108" sldId="287"/>
            <ac:spMk id="7" creationId="{418FEC64-4AD5-CD80-023A-4D111AAE9A84}"/>
          </ac:spMkLst>
        </pc:spChg>
        <pc:spChg chg="add mod">
          <ac:chgData name="Tempelman, Robert" userId="b911e53d-7825-4f8f-8f8a-19ab005a8072" providerId="ADAL" clId="{BF32496E-66C3-4B03-BE3E-CC11D5DE2073}" dt="2023-06-12T21:23:54.730" v="10330" actId="1076"/>
          <ac:spMkLst>
            <pc:docMk/>
            <pc:sldMk cId="2411248108" sldId="287"/>
            <ac:spMk id="9" creationId="{01B68DAA-D3E0-FE73-A9F7-8A7CCBCEF299}"/>
          </ac:spMkLst>
        </pc:spChg>
        <pc:spChg chg="add mod">
          <ac:chgData name="Tempelman, Robert" userId="b911e53d-7825-4f8f-8f8a-19ab005a8072" providerId="ADAL" clId="{BF32496E-66C3-4B03-BE3E-CC11D5DE2073}" dt="2023-06-12T21:23:57.843" v="10331" actId="1076"/>
          <ac:spMkLst>
            <pc:docMk/>
            <pc:sldMk cId="2411248108" sldId="287"/>
            <ac:spMk id="11" creationId="{1B2BFE41-E483-BB30-B452-175C9FEBA1BB}"/>
          </ac:spMkLst>
        </pc:spChg>
        <pc:spChg chg="add mod">
          <ac:chgData name="Tempelman, Robert" userId="b911e53d-7825-4f8f-8f8a-19ab005a8072" providerId="ADAL" clId="{BF32496E-66C3-4B03-BE3E-CC11D5DE2073}" dt="2023-06-12T21:23:50.126" v="10329" actId="1076"/>
          <ac:spMkLst>
            <pc:docMk/>
            <pc:sldMk cId="2411248108" sldId="287"/>
            <ac:spMk id="13" creationId="{10C440EA-C450-128A-01E2-0B0942222777}"/>
          </ac:spMkLst>
        </pc:spChg>
        <pc:spChg chg="add mod">
          <ac:chgData name="Tempelman, Robert" userId="b911e53d-7825-4f8f-8f8a-19ab005a8072" providerId="ADAL" clId="{BF32496E-66C3-4B03-BE3E-CC11D5DE2073}" dt="2023-06-13T12:12:52.595" v="11837" actId="2711"/>
          <ac:spMkLst>
            <pc:docMk/>
            <pc:sldMk cId="2411248108" sldId="287"/>
            <ac:spMk id="14" creationId="{C7079E22-F698-B092-7752-164C71A28C9D}"/>
          </ac:spMkLst>
        </pc:spChg>
        <pc:spChg chg="add mod">
          <ac:chgData name="Tempelman, Robert" userId="b911e53d-7825-4f8f-8f8a-19ab005a8072" providerId="ADAL" clId="{BF32496E-66C3-4B03-BE3E-CC11D5DE2073}" dt="2023-06-12T21:25:48.860" v="10530" actId="1076"/>
          <ac:spMkLst>
            <pc:docMk/>
            <pc:sldMk cId="2411248108" sldId="287"/>
            <ac:spMk id="16" creationId="{FB782EDD-1315-F9C8-4B47-767708B06386}"/>
          </ac:spMkLst>
        </pc:spChg>
      </pc:sldChg>
      <pc:sldChg chg="addSp delSp modSp add mod">
        <pc:chgData name="Tempelman, Robert" userId="b911e53d-7825-4f8f-8f8a-19ab005a8072" providerId="ADAL" clId="{BF32496E-66C3-4B03-BE3E-CC11D5DE2073}" dt="2023-06-17T15:40:38.103" v="14711" actId="20577"/>
        <pc:sldMkLst>
          <pc:docMk/>
          <pc:sldMk cId="1197480925" sldId="288"/>
        </pc:sldMkLst>
        <pc:spChg chg="mod">
          <ac:chgData name="Tempelman, Robert" userId="b911e53d-7825-4f8f-8f8a-19ab005a8072" providerId="ADAL" clId="{BF32496E-66C3-4B03-BE3E-CC11D5DE2073}" dt="2023-06-12T21:27:49.325" v="10553" actId="20577"/>
          <ac:spMkLst>
            <pc:docMk/>
            <pc:sldMk cId="1197480925" sldId="288"/>
            <ac:spMk id="2" creationId="{5ACDB09E-0349-756F-9A1F-924C02AD2D76}"/>
          </ac:spMkLst>
        </pc:spChg>
        <pc:spChg chg="mod">
          <ac:chgData name="Tempelman, Robert" userId="b911e53d-7825-4f8f-8f8a-19ab005a8072" providerId="ADAL" clId="{BF32496E-66C3-4B03-BE3E-CC11D5DE2073}" dt="2023-06-13T01:57:00.958" v="10582" actId="20577"/>
          <ac:spMkLst>
            <pc:docMk/>
            <pc:sldMk cId="1197480925" sldId="288"/>
            <ac:spMk id="3" creationId="{A86A7FCF-040D-BA84-E40C-E89B3BBB445A}"/>
          </ac:spMkLst>
        </pc:spChg>
        <pc:spChg chg="add mod">
          <ac:chgData name="Tempelman, Robert" userId="b911e53d-7825-4f8f-8f8a-19ab005a8072" providerId="ADAL" clId="{BF32496E-66C3-4B03-BE3E-CC11D5DE2073}" dt="2023-06-13T12:13:08.740" v="11839" actId="113"/>
          <ac:spMkLst>
            <pc:docMk/>
            <pc:sldMk cId="1197480925" sldId="288"/>
            <ac:spMk id="4" creationId="{65DD37AD-17CC-06F9-27C2-6751F806CAD8}"/>
          </ac:spMkLst>
        </pc:spChg>
        <pc:spChg chg="add mod">
          <ac:chgData name="Tempelman, Robert" userId="b911e53d-7825-4f8f-8f8a-19ab005a8072" providerId="ADAL" clId="{BF32496E-66C3-4B03-BE3E-CC11D5DE2073}" dt="2023-06-17T15:40:38.103" v="14711" actId="20577"/>
          <ac:spMkLst>
            <pc:docMk/>
            <pc:sldMk cId="1197480925" sldId="288"/>
            <ac:spMk id="5" creationId="{24F9A994-6A69-1C84-5EE5-32DCCC7F8F5C}"/>
          </ac:spMkLst>
        </pc:spChg>
        <pc:spChg chg="del mod">
          <ac:chgData name="Tempelman, Robert" userId="b911e53d-7825-4f8f-8f8a-19ab005a8072" providerId="ADAL" clId="{BF32496E-66C3-4B03-BE3E-CC11D5DE2073}" dt="2023-06-12T21:27:54.409" v="10555" actId="478"/>
          <ac:spMkLst>
            <pc:docMk/>
            <pc:sldMk cId="1197480925" sldId="288"/>
            <ac:spMk id="6" creationId="{713BAC4C-7F76-090E-65A0-DBCC12293F3A}"/>
          </ac:spMkLst>
        </pc:spChg>
        <pc:spChg chg="del mod">
          <ac:chgData name="Tempelman, Robert" userId="b911e53d-7825-4f8f-8f8a-19ab005a8072" providerId="ADAL" clId="{BF32496E-66C3-4B03-BE3E-CC11D5DE2073}" dt="2023-06-13T01:57:54.264" v="10591" actId="478"/>
          <ac:spMkLst>
            <pc:docMk/>
            <pc:sldMk cId="1197480925" sldId="288"/>
            <ac:spMk id="7" creationId="{418FEC64-4AD5-CD80-023A-4D111AAE9A84}"/>
          </ac:spMkLst>
        </pc:spChg>
        <pc:spChg chg="mod">
          <ac:chgData name="Tempelman, Robert" userId="b911e53d-7825-4f8f-8f8a-19ab005a8072" providerId="ADAL" clId="{BF32496E-66C3-4B03-BE3E-CC11D5DE2073}" dt="2023-06-13T01:57:04.135" v="10583" actId="1076"/>
          <ac:spMkLst>
            <pc:docMk/>
            <pc:sldMk cId="1197480925" sldId="288"/>
            <ac:spMk id="9" creationId="{01B68DAA-D3E0-FE73-A9F7-8A7CCBCEF299}"/>
          </ac:spMkLst>
        </pc:spChg>
        <pc:spChg chg="mod">
          <ac:chgData name="Tempelman, Robert" userId="b911e53d-7825-4f8f-8f8a-19ab005a8072" providerId="ADAL" clId="{BF32496E-66C3-4B03-BE3E-CC11D5DE2073}" dt="2023-06-13T01:57:08.636" v="10584" actId="1076"/>
          <ac:spMkLst>
            <pc:docMk/>
            <pc:sldMk cId="1197480925" sldId="288"/>
            <ac:spMk id="11" creationId="{1B2BFE41-E483-BB30-B452-175C9FEBA1BB}"/>
          </ac:spMkLst>
        </pc:spChg>
        <pc:spChg chg="mod">
          <ac:chgData name="Tempelman, Robert" userId="b911e53d-7825-4f8f-8f8a-19ab005a8072" providerId="ADAL" clId="{BF32496E-66C3-4B03-BE3E-CC11D5DE2073}" dt="2023-06-13T01:57:24.799" v="10586" actId="1076"/>
          <ac:spMkLst>
            <pc:docMk/>
            <pc:sldMk cId="1197480925" sldId="288"/>
            <ac:spMk id="13" creationId="{10C440EA-C450-128A-01E2-0B0942222777}"/>
          </ac:spMkLst>
        </pc:spChg>
        <pc:spChg chg="del mod">
          <ac:chgData name="Tempelman, Robert" userId="b911e53d-7825-4f8f-8f8a-19ab005a8072" providerId="ADAL" clId="{BF32496E-66C3-4B03-BE3E-CC11D5DE2073}" dt="2023-06-12T21:28:05.072" v="10557" actId="478"/>
          <ac:spMkLst>
            <pc:docMk/>
            <pc:sldMk cId="1197480925" sldId="288"/>
            <ac:spMk id="14" creationId="{C7079E22-F698-B092-7752-164C71A28C9D}"/>
          </ac:spMkLst>
        </pc:spChg>
        <pc:spChg chg="mod">
          <ac:chgData name="Tempelman, Robert" userId="b911e53d-7825-4f8f-8f8a-19ab005a8072" providerId="ADAL" clId="{BF32496E-66C3-4B03-BE3E-CC11D5DE2073}" dt="2023-06-13T01:58:16.731" v="10642" actId="1076"/>
          <ac:spMkLst>
            <pc:docMk/>
            <pc:sldMk cId="1197480925" sldId="288"/>
            <ac:spMk id="16" creationId="{FB782EDD-1315-F9C8-4B47-767708B06386}"/>
          </ac:spMkLst>
        </pc:spChg>
      </pc:sldChg>
      <pc:sldChg chg="addSp delSp modSp add mod">
        <pc:chgData name="Tempelman, Robert" userId="b911e53d-7825-4f8f-8f8a-19ab005a8072" providerId="ADAL" clId="{BF32496E-66C3-4B03-BE3E-CC11D5DE2073}" dt="2023-06-17T15:38:06.470" v="14617" actId="20577"/>
        <pc:sldMkLst>
          <pc:docMk/>
          <pc:sldMk cId="1944669154" sldId="289"/>
        </pc:sldMkLst>
        <pc:spChg chg="mod">
          <ac:chgData name="Tempelman, Robert" userId="b911e53d-7825-4f8f-8f8a-19ab005a8072" providerId="ADAL" clId="{BF32496E-66C3-4B03-BE3E-CC11D5DE2073}" dt="2023-06-13T13:19:35.584" v="13159" actId="20577"/>
          <ac:spMkLst>
            <pc:docMk/>
            <pc:sldMk cId="1944669154" sldId="289"/>
            <ac:spMk id="2" creationId="{5ACDB09E-0349-756F-9A1F-924C02AD2D76}"/>
          </ac:spMkLst>
        </pc:spChg>
        <pc:spChg chg="mod">
          <ac:chgData name="Tempelman, Robert" userId="b911e53d-7825-4f8f-8f8a-19ab005a8072" providerId="ADAL" clId="{BF32496E-66C3-4B03-BE3E-CC11D5DE2073}" dt="2023-06-17T15:38:06.470" v="14617" actId="20577"/>
          <ac:spMkLst>
            <pc:docMk/>
            <pc:sldMk cId="1944669154" sldId="289"/>
            <ac:spMk id="3" creationId="{A86A7FCF-040D-BA84-E40C-E89B3BBB445A}"/>
          </ac:spMkLst>
        </pc:spChg>
        <pc:spChg chg="add mod">
          <ac:chgData name="Tempelman, Robert" userId="b911e53d-7825-4f8f-8f8a-19ab005a8072" providerId="ADAL" clId="{BF32496E-66C3-4B03-BE3E-CC11D5DE2073}" dt="2023-06-13T13:18:37.384" v="13121" actId="1076"/>
          <ac:spMkLst>
            <pc:docMk/>
            <pc:sldMk cId="1944669154" sldId="289"/>
            <ac:spMk id="4" creationId="{64CF6DE8-E1A5-5128-A15E-FA4BDD3816CE}"/>
          </ac:spMkLst>
        </pc:spChg>
        <pc:spChg chg="add mod">
          <ac:chgData name="Tempelman, Robert" userId="b911e53d-7825-4f8f-8f8a-19ab005a8072" providerId="ADAL" clId="{BF32496E-66C3-4B03-BE3E-CC11D5DE2073}" dt="2023-06-13T13:19:03.499" v="13131" actId="20577"/>
          <ac:spMkLst>
            <pc:docMk/>
            <pc:sldMk cId="1944669154" sldId="289"/>
            <ac:spMk id="5" creationId="{4C3F26E7-F173-E2FA-003B-30323B9CF833}"/>
          </ac:spMkLst>
        </pc:spChg>
        <pc:spChg chg="del mod">
          <ac:chgData name="Tempelman, Robert" userId="b911e53d-7825-4f8f-8f8a-19ab005a8072" providerId="ADAL" clId="{BF32496E-66C3-4B03-BE3E-CC11D5DE2073}" dt="2023-06-13T13:17:07.213" v="13085" actId="478"/>
          <ac:spMkLst>
            <pc:docMk/>
            <pc:sldMk cId="1944669154" sldId="289"/>
            <ac:spMk id="6" creationId="{713BAC4C-7F76-090E-65A0-DBCC12293F3A}"/>
          </ac:spMkLst>
        </pc:spChg>
        <pc:spChg chg="del mod">
          <ac:chgData name="Tempelman, Robert" userId="b911e53d-7825-4f8f-8f8a-19ab005a8072" providerId="ADAL" clId="{BF32496E-66C3-4B03-BE3E-CC11D5DE2073}" dt="2023-06-13T13:16:48.783" v="13083" actId="478"/>
          <ac:spMkLst>
            <pc:docMk/>
            <pc:sldMk cId="1944669154" sldId="289"/>
            <ac:spMk id="7" creationId="{418FEC64-4AD5-CD80-023A-4D111AAE9A84}"/>
          </ac:spMkLst>
        </pc:spChg>
        <pc:spChg chg="del">
          <ac:chgData name="Tempelman, Robert" userId="b911e53d-7825-4f8f-8f8a-19ab005a8072" providerId="ADAL" clId="{BF32496E-66C3-4B03-BE3E-CC11D5DE2073}" dt="2023-06-13T12:40:37.520" v="12746" actId="478"/>
          <ac:spMkLst>
            <pc:docMk/>
            <pc:sldMk cId="1944669154" sldId="289"/>
            <ac:spMk id="9" creationId="{01B68DAA-D3E0-FE73-A9F7-8A7CCBCEF299}"/>
          </ac:spMkLst>
        </pc:spChg>
        <pc:spChg chg="add mod">
          <ac:chgData name="Tempelman, Robert" userId="b911e53d-7825-4f8f-8f8a-19ab005a8072" providerId="ADAL" clId="{BF32496E-66C3-4B03-BE3E-CC11D5DE2073}" dt="2023-06-13T13:18:25.789" v="13120" actId="16959"/>
          <ac:spMkLst>
            <pc:docMk/>
            <pc:sldMk cId="1944669154" sldId="289"/>
            <ac:spMk id="10" creationId="{824B9D2F-C1BA-EFD1-28F4-F59D08505D2A}"/>
          </ac:spMkLst>
        </pc:spChg>
        <pc:spChg chg="del">
          <ac:chgData name="Tempelman, Robert" userId="b911e53d-7825-4f8f-8f8a-19ab005a8072" providerId="ADAL" clId="{BF32496E-66C3-4B03-BE3E-CC11D5DE2073}" dt="2023-06-13T12:39:57.658" v="12742" actId="478"/>
          <ac:spMkLst>
            <pc:docMk/>
            <pc:sldMk cId="1944669154" sldId="289"/>
            <ac:spMk id="11" creationId="{1B2BFE41-E483-BB30-B452-175C9FEBA1BB}"/>
          </ac:spMkLst>
        </pc:spChg>
        <pc:spChg chg="del">
          <ac:chgData name="Tempelman, Robert" userId="b911e53d-7825-4f8f-8f8a-19ab005a8072" providerId="ADAL" clId="{BF32496E-66C3-4B03-BE3E-CC11D5DE2073}" dt="2023-06-13T12:39:57.658" v="12742" actId="478"/>
          <ac:spMkLst>
            <pc:docMk/>
            <pc:sldMk cId="1944669154" sldId="289"/>
            <ac:spMk id="13" creationId="{10C440EA-C450-128A-01E2-0B0942222777}"/>
          </ac:spMkLst>
        </pc:spChg>
        <pc:spChg chg="mod">
          <ac:chgData name="Tempelman, Robert" userId="b911e53d-7825-4f8f-8f8a-19ab005a8072" providerId="ADAL" clId="{BF32496E-66C3-4B03-BE3E-CC11D5DE2073}" dt="2023-06-13T13:20:25.050" v="13312" actId="20577"/>
          <ac:spMkLst>
            <pc:docMk/>
            <pc:sldMk cId="1944669154" sldId="289"/>
            <ac:spMk id="14" creationId="{C7079E22-F698-B092-7752-164C71A28C9D}"/>
          </ac:spMkLst>
        </pc:spChg>
        <pc:spChg chg="mod">
          <ac:chgData name="Tempelman, Robert" userId="b911e53d-7825-4f8f-8f8a-19ab005a8072" providerId="ADAL" clId="{BF32496E-66C3-4B03-BE3E-CC11D5DE2073}" dt="2023-06-13T13:19:22.293" v="13135" actId="113"/>
          <ac:spMkLst>
            <pc:docMk/>
            <pc:sldMk cId="1944669154" sldId="289"/>
            <ac:spMk id="16" creationId="{FB782EDD-1315-F9C8-4B47-767708B06386}"/>
          </ac:spMkLst>
        </pc:spChg>
      </pc:sldChg>
      <pc:sldChg chg="modSp new mod">
        <pc:chgData name="Tempelman, Robert" userId="b911e53d-7825-4f8f-8f8a-19ab005a8072" providerId="ADAL" clId="{BF32496E-66C3-4B03-BE3E-CC11D5DE2073}" dt="2023-06-17T16:11:37.662" v="14859" actId="20577"/>
        <pc:sldMkLst>
          <pc:docMk/>
          <pc:sldMk cId="519911997" sldId="290"/>
        </pc:sldMkLst>
        <pc:spChg chg="mod">
          <ac:chgData name="Tempelman, Robert" userId="b911e53d-7825-4f8f-8f8a-19ab005a8072" providerId="ADAL" clId="{BF32496E-66C3-4B03-BE3E-CC11D5DE2073}" dt="2023-06-13T13:24:05.767" v="13490" actId="20577"/>
          <ac:spMkLst>
            <pc:docMk/>
            <pc:sldMk cId="519911997" sldId="290"/>
            <ac:spMk id="2" creationId="{F570AAEF-9E3D-B3B4-81C6-95F0F3F97976}"/>
          </ac:spMkLst>
        </pc:spChg>
        <pc:spChg chg="mod">
          <ac:chgData name="Tempelman, Robert" userId="b911e53d-7825-4f8f-8f8a-19ab005a8072" providerId="ADAL" clId="{BF32496E-66C3-4B03-BE3E-CC11D5DE2073}" dt="2023-06-17T16:11:37.662" v="14859" actId="20577"/>
          <ac:spMkLst>
            <pc:docMk/>
            <pc:sldMk cId="519911997" sldId="290"/>
            <ac:spMk id="3" creationId="{261641DB-EA54-72F5-AC06-2EB52490D1B5}"/>
          </ac:spMkLst>
        </pc:spChg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4123518058" sldId="401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131188626" sldId="1161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056852476" sldId="1234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298351397" sldId="1235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486344961" sldId="1236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91414318" sldId="1237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79607436" sldId="1238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660561410" sldId="1239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699873172" sldId="1240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1219571056" sldId="1241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585268835" sldId="1243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020656255" sldId="1244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3237125668" sldId="1245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522852239" sldId="1246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514017872" sldId="1247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542547175" sldId="1248"/>
        </pc:sldMkLst>
      </pc:sldChg>
      <pc:sldChg chg="del">
        <pc:chgData name="Tempelman, Robert" userId="b911e53d-7825-4f8f-8f8a-19ab005a8072" providerId="ADAL" clId="{BF32496E-66C3-4B03-BE3E-CC11D5DE2073}" dt="2023-06-07T13:07:09.733" v="0" actId="47"/>
        <pc:sldMkLst>
          <pc:docMk/>
          <pc:sldMk cId="2390753094" sldId="12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6633"/>
            <a:ext cx="7772400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73107"/>
            <a:ext cx="7772400" cy="15767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272"/>
            <a:ext cx="8229600" cy="7363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4"/>
            <a:ext cx="8229600" cy="3049871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8689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272"/>
            <a:ext cx="8229600" cy="7363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2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1544752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84283"/>
            <a:ext cx="8229600" cy="6158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6319"/>
            <a:ext cx="8229600" cy="5438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 wrap="square" numCol="1" anchor="t"/>
          <a:lstStyle>
            <a:lvl1pPr marL="342883" indent="-342883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342883" indent="342883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6/17/2023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asthead">
            <a:extLst>
              <a:ext uri="{FF2B5EF4-FFF2-40B4-BE49-F238E27FC236}">
                <a16:creationId xmlns:a16="http://schemas.microsoft.com/office/drawing/2014/main" id="{911B9DB7-B6B9-344D-9E04-DAC9A67D7D04}"/>
              </a:ext>
            </a:extLst>
          </p:cNvPr>
          <p:cNvGrpSpPr/>
          <p:nvPr userDrawn="1"/>
        </p:nvGrpSpPr>
        <p:grpSpPr>
          <a:xfrm>
            <a:off x="0" y="2"/>
            <a:ext cx="9144000" cy="246063"/>
            <a:chOff x="0" y="0"/>
            <a:chExt cx="9144000" cy="2460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E9E51-4C09-6143-971C-9DD2E89AD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9144000" cy="246063"/>
            </a:xfrm>
            <a:prstGeom prst="rect">
              <a:avLst/>
            </a:prstGeom>
            <a:solidFill>
              <a:srgbClr val="18453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Michigan State University logo">
              <a:extLst>
                <a:ext uri="{FF2B5EF4-FFF2-40B4-BE49-F238E27FC236}">
                  <a16:creationId xmlns:a16="http://schemas.microsoft.com/office/drawing/2014/main" id="{98BD41DC-C861-EA40-A7D0-5F4B59AF9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742443" y="26957"/>
              <a:ext cx="2282231" cy="192657"/>
            </a:xfrm>
            <a:prstGeom prst="rect">
              <a:avLst/>
            </a:prstGeom>
          </p:spPr>
        </p:pic>
        <p:sp>
          <p:nvSpPr>
            <p:cNvPr id="23" name="Chevron 8">
              <a:extLst>
                <a:ext uri="{FF2B5EF4-FFF2-40B4-BE49-F238E27FC236}">
                  <a16:creationId xmlns:a16="http://schemas.microsoft.com/office/drawing/2014/main" id="{9BEA3DE6-BAD5-0A42-A811-B6490EC90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9326" y="0"/>
              <a:ext cx="138756" cy="246063"/>
            </a:xfrm>
            <a:custGeom>
              <a:avLst/>
              <a:gdLst>
                <a:gd name="connsiteX0" fmla="*/ 0 w 218131"/>
                <a:gd name="connsiteY0" fmla="*/ 0 h 246063"/>
                <a:gd name="connsiteX1" fmla="*/ 109066 w 218131"/>
                <a:gd name="connsiteY1" fmla="*/ 0 h 246063"/>
                <a:gd name="connsiteX2" fmla="*/ 218131 w 218131"/>
                <a:gd name="connsiteY2" fmla="*/ 123032 h 246063"/>
                <a:gd name="connsiteX3" fmla="*/ 109066 w 218131"/>
                <a:gd name="connsiteY3" fmla="*/ 246063 h 246063"/>
                <a:gd name="connsiteX4" fmla="*/ 0 w 218131"/>
                <a:gd name="connsiteY4" fmla="*/ 246063 h 246063"/>
                <a:gd name="connsiteX5" fmla="*/ 109066 w 218131"/>
                <a:gd name="connsiteY5" fmla="*/ 123032 h 246063"/>
                <a:gd name="connsiteX6" fmla="*/ 0 w 218131"/>
                <a:gd name="connsiteY6" fmla="*/ 0 h 246063"/>
                <a:gd name="connsiteX0" fmla="*/ 0 w 138756"/>
                <a:gd name="connsiteY0" fmla="*/ 0 h 246063"/>
                <a:gd name="connsiteX1" fmla="*/ 109066 w 138756"/>
                <a:gd name="connsiteY1" fmla="*/ 0 h 246063"/>
                <a:gd name="connsiteX2" fmla="*/ 138756 w 138756"/>
                <a:gd name="connsiteY2" fmla="*/ 129382 h 246063"/>
                <a:gd name="connsiteX3" fmla="*/ 1090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0 h 246063"/>
                <a:gd name="connsiteX1" fmla="*/ 109066 w 138756"/>
                <a:gd name="connsiteY1" fmla="*/ 0 h 246063"/>
                <a:gd name="connsiteX2" fmla="*/ 138756 w 138756"/>
                <a:gd name="connsiteY2" fmla="*/ 123032 h 246063"/>
                <a:gd name="connsiteX3" fmla="*/ 1090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3175 h 249238"/>
                <a:gd name="connsiteX1" fmla="*/ 26516 w 138756"/>
                <a:gd name="connsiteY1" fmla="*/ 0 h 249238"/>
                <a:gd name="connsiteX2" fmla="*/ 138756 w 138756"/>
                <a:gd name="connsiteY2" fmla="*/ 126207 h 249238"/>
                <a:gd name="connsiteX3" fmla="*/ 1090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3175 h 252413"/>
                <a:gd name="connsiteX1" fmla="*/ 26516 w 138756"/>
                <a:gd name="connsiteY1" fmla="*/ 0 h 252413"/>
                <a:gd name="connsiteX2" fmla="*/ 138756 w 138756"/>
                <a:gd name="connsiteY2" fmla="*/ 126207 h 252413"/>
                <a:gd name="connsiteX3" fmla="*/ 23341 w 138756"/>
                <a:gd name="connsiteY3" fmla="*/ 252413 h 252413"/>
                <a:gd name="connsiteX4" fmla="*/ 0 w 138756"/>
                <a:gd name="connsiteY4" fmla="*/ 249238 h 252413"/>
                <a:gd name="connsiteX5" fmla="*/ 109066 w 138756"/>
                <a:gd name="connsiteY5" fmla="*/ 126207 h 252413"/>
                <a:gd name="connsiteX6" fmla="*/ 0 w 138756"/>
                <a:gd name="connsiteY6" fmla="*/ 3175 h 252413"/>
                <a:gd name="connsiteX0" fmla="*/ 0 w 138756"/>
                <a:gd name="connsiteY0" fmla="*/ 3175 h 255588"/>
                <a:gd name="connsiteX1" fmla="*/ 26516 w 138756"/>
                <a:gd name="connsiteY1" fmla="*/ 0 h 255588"/>
                <a:gd name="connsiteX2" fmla="*/ 138756 w 138756"/>
                <a:gd name="connsiteY2" fmla="*/ 126207 h 255588"/>
                <a:gd name="connsiteX3" fmla="*/ 36041 w 138756"/>
                <a:gd name="connsiteY3" fmla="*/ 255588 h 255588"/>
                <a:gd name="connsiteX4" fmla="*/ 0 w 138756"/>
                <a:gd name="connsiteY4" fmla="*/ 249238 h 255588"/>
                <a:gd name="connsiteX5" fmla="*/ 109066 w 138756"/>
                <a:gd name="connsiteY5" fmla="*/ 126207 h 255588"/>
                <a:gd name="connsiteX6" fmla="*/ 0 w 138756"/>
                <a:gd name="connsiteY6" fmla="*/ 3175 h 255588"/>
                <a:gd name="connsiteX0" fmla="*/ 0 w 138756"/>
                <a:gd name="connsiteY0" fmla="*/ 3175 h 249238"/>
                <a:gd name="connsiteX1" fmla="*/ 26516 w 138756"/>
                <a:gd name="connsiteY1" fmla="*/ 0 h 249238"/>
                <a:gd name="connsiteX2" fmla="*/ 138756 w 138756"/>
                <a:gd name="connsiteY2" fmla="*/ 126207 h 249238"/>
                <a:gd name="connsiteX3" fmla="*/ 328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0 h 246063"/>
                <a:gd name="connsiteX1" fmla="*/ 36041 w 138756"/>
                <a:gd name="connsiteY1" fmla="*/ 6350 h 246063"/>
                <a:gd name="connsiteX2" fmla="*/ 138756 w 138756"/>
                <a:gd name="connsiteY2" fmla="*/ 123032 h 246063"/>
                <a:gd name="connsiteX3" fmla="*/ 328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3175 h 249238"/>
                <a:gd name="connsiteX1" fmla="*/ 36041 w 138756"/>
                <a:gd name="connsiteY1" fmla="*/ 0 h 249238"/>
                <a:gd name="connsiteX2" fmla="*/ 138756 w 138756"/>
                <a:gd name="connsiteY2" fmla="*/ 126207 h 249238"/>
                <a:gd name="connsiteX3" fmla="*/ 328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0 h 246063"/>
                <a:gd name="connsiteX1" fmla="*/ 29691 w 138756"/>
                <a:gd name="connsiteY1" fmla="*/ 0 h 246063"/>
                <a:gd name="connsiteX2" fmla="*/ 138756 w 138756"/>
                <a:gd name="connsiteY2" fmla="*/ 123032 h 246063"/>
                <a:gd name="connsiteX3" fmla="*/ 328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56" h="246063">
                  <a:moveTo>
                    <a:pt x="0" y="0"/>
                  </a:moveTo>
                  <a:lnTo>
                    <a:pt x="29691" y="0"/>
                  </a:lnTo>
                  <a:lnTo>
                    <a:pt x="138756" y="123032"/>
                  </a:lnTo>
                  <a:lnTo>
                    <a:pt x="32866" y="246063"/>
                  </a:lnTo>
                  <a:lnTo>
                    <a:pt x="0" y="246063"/>
                  </a:lnTo>
                  <a:lnTo>
                    <a:pt x="109066" y="123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txStyles>
    <p:titleStyle>
      <a:lvl1pPr algn="ctr" defTabSz="342883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883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766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649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532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257162" indent="-25716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557185" indent="-214303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07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090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2973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856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842916" y="1296593"/>
            <a:ext cx="6643735" cy="1152525"/>
          </a:xfrm>
          <a:noFill/>
          <a:ln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META-ANALYSIS WORKSHOP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J. Tempelman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Animal Science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Michigan State University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915" y="2897489"/>
            <a:ext cx="5411937" cy="110371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National Animal Nutrition Program (NANP)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2023 American Dairy Science Association Meetings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June 24,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AF3-8841-35E2-54A4-E35504D9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variances and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F4A5-FF80-B884-6868-7393552C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dirty="0" err="1"/>
              <a:t>std.error</a:t>
            </a:r>
            <a:r>
              <a:rPr lang="en-US" dirty="0"/>
              <a:t>, most commonly used in meta-analysis software</a:t>
            </a:r>
          </a:p>
          <a:p>
            <a:endParaRPr lang="en-US" dirty="0"/>
          </a:p>
          <a:p>
            <a:r>
              <a:rPr lang="en-US" dirty="0"/>
              <a:t>Sampling variance = std.err^2  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baseline="-25000" dirty="0">
                <a:highlight>
                  <a:srgbClr val="FFFF00"/>
                </a:highlight>
              </a:rPr>
              <a:t>i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  </a:t>
            </a:r>
          </a:p>
          <a:p>
            <a:r>
              <a:rPr lang="en-US" dirty="0"/>
              <a:t>Weight  = (1/std.err^2)			(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So a duplet data point could either one of the following:</a:t>
            </a:r>
          </a:p>
          <a:p>
            <a:pPr lvl="1"/>
            <a:r>
              <a:rPr lang="en-US" dirty="0" err="1"/>
              <a:t>estimate,sampling</a:t>
            </a:r>
            <a:r>
              <a:rPr lang="en-US" dirty="0"/>
              <a:t> variance   </a:t>
            </a:r>
            <a:r>
              <a:rPr lang="en-US" dirty="0">
                <a:highlight>
                  <a:srgbClr val="E8E8E8"/>
                </a:highlight>
              </a:rPr>
              <a:t>(</a:t>
            </a:r>
            <a:r>
              <a:rPr lang="en-US" i="1" dirty="0">
                <a:highlight>
                  <a:srgbClr val="E8E8E8"/>
                </a:highlight>
              </a:rPr>
              <a:t>z</a:t>
            </a:r>
            <a:r>
              <a:rPr lang="en-US" i="1" baseline="-25000" dirty="0">
                <a:highlight>
                  <a:srgbClr val="E8E8E8"/>
                </a:highlight>
              </a:rPr>
              <a:t>i</a:t>
            </a:r>
            <a:r>
              <a:rPr lang="en-US" i="1" dirty="0">
                <a:highlight>
                  <a:srgbClr val="E8E8E8"/>
                </a:highlight>
              </a:rPr>
              <a:t>,s</a:t>
            </a:r>
            <a:r>
              <a:rPr lang="en-US" baseline="-25000" dirty="0">
                <a:highlight>
                  <a:srgbClr val="E8E8E8"/>
                </a:highlight>
              </a:rPr>
              <a:t>i</a:t>
            </a:r>
            <a:r>
              <a:rPr lang="en-US" baseline="30000" dirty="0">
                <a:highlight>
                  <a:srgbClr val="E8E8E8"/>
                </a:highlight>
              </a:rPr>
              <a:t>2</a:t>
            </a:r>
            <a:r>
              <a:rPr lang="en-US" dirty="0">
                <a:highlight>
                  <a:srgbClr val="E8E8E8"/>
                </a:highlight>
              </a:rPr>
              <a:t>)     popular in meta-analysis software (</a:t>
            </a:r>
            <a:r>
              <a:rPr lang="en-US" dirty="0" err="1">
                <a:highlight>
                  <a:srgbClr val="E8E8E8"/>
                </a:highlight>
              </a:rPr>
              <a:t>metafor</a:t>
            </a:r>
            <a:r>
              <a:rPr lang="en-US" dirty="0">
                <a:highlight>
                  <a:srgbClr val="E8E8E8"/>
                </a:highlight>
              </a:rPr>
              <a:t>)</a:t>
            </a:r>
          </a:p>
          <a:p>
            <a:pPr lvl="1"/>
            <a:r>
              <a:rPr lang="en-US" dirty="0"/>
              <a:t>estimate, weight  </a:t>
            </a:r>
            <a:r>
              <a:rPr lang="en-US" dirty="0">
                <a:highlight>
                  <a:srgbClr val="E8E8E8"/>
                </a:highlight>
              </a:rPr>
              <a:t>(</a:t>
            </a:r>
            <a:r>
              <a:rPr lang="en-US" i="1" dirty="0" err="1">
                <a:highlight>
                  <a:srgbClr val="E8E8E8"/>
                </a:highlight>
              </a:rPr>
              <a:t>z</a:t>
            </a:r>
            <a:r>
              <a:rPr lang="en-US" i="1" baseline="-25000" dirty="0" err="1">
                <a:highlight>
                  <a:srgbClr val="E8E8E8"/>
                </a:highlight>
              </a:rPr>
              <a:t>i</a:t>
            </a:r>
            <a:r>
              <a:rPr lang="en-US" i="1" dirty="0" err="1">
                <a:highlight>
                  <a:srgbClr val="E8E8E8"/>
                </a:highlight>
              </a:rPr>
              <a:t>,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>
                <a:highlight>
                  <a:srgbClr val="E8E8E8"/>
                </a:highlight>
              </a:rPr>
              <a:t>)                         useful in mixed model analysis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4E00A-F958-05C8-E51F-6B1EB838F10A}"/>
              </a:ext>
            </a:extLst>
          </p:cNvPr>
          <p:cNvSpPr txBox="1"/>
          <p:nvPr/>
        </p:nvSpPr>
        <p:spPr>
          <a:xfrm>
            <a:off x="5363308" y="2248584"/>
            <a:ext cx="313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baseline="-25000" dirty="0">
                <a:highlight>
                  <a:srgbClr val="FFFF00"/>
                </a:highlight>
              </a:rPr>
              <a:t>i</a:t>
            </a:r>
            <a:r>
              <a:rPr lang="en-US" baseline="30000" dirty="0">
                <a:highlight>
                  <a:srgbClr val="FFFF00"/>
                </a:highlight>
              </a:rPr>
              <a:t>2 </a:t>
            </a:r>
            <a:r>
              <a:rPr lang="en-US" dirty="0">
                <a:highlight>
                  <a:srgbClr val="FFFF00"/>
                </a:highlight>
              </a:rPr>
              <a:t>:Not to be confused with variance of data or residuals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52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effects (CE)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711" y="1223835"/>
                <a:ext cx="8229600" cy="3049871"/>
              </a:xfrm>
            </p:spPr>
            <p:txBody>
              <a:bodyPr/>
              <a:lstStyle/>
              <a:p>
                <a:r>
                  <a:rPr lang="en-US" b="1" dirty="0"/>
                  <a:t>Ignores study heterogeneity!</a:t>
                </a:r>
              </a:p>
              <a:p>
                <a:endParaRPr lang="en-US" dirty="0"/>
              </a:p>
              <a:p>
                <a:r>
                  <a:rPr lang="en-US" dirty="0"/>
                  <a:t>Working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r>
                  <a:rPr lang="en-US" dirty="0">
                    <a:highlight>
                      <a:srgbClr val="E8E8E8"/>
                    </a:highlight>
                  </a:rPr>
                  <a:t>Weighted least squares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𝑠𝑡𝑢𝑑𝑦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𝑠𝑡𝑢𝑑𝑦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>
                  <a:highlight>
                    <a:srgbClr val="E8E8E8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E8E8E8"/>
                    </a:highlight>
                  </a:rPr>
                  <a:t>         with standard error 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𝑠𝑡𝑢𝑑𝑦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highlight>
                    <a:srgbClr val="E8E8E8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711" y="1223835"/>
                <a:ext cx="8229600" cy="3049871"/>
              </a:xfrm>
              <a:blipFill>
                <a:blip r:embed="rId2"/>
                <a:stretch>
                  <a:fillRect l="-889" t="-1200" b="-17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C89CA9-21CD-0EB5-D7EA-A4E22FAD7933}"/>
              </a:ext>
            </a:extLst>
          </p:cNvPr>
          <p:cNvSpPr txBox="1"/>
          <p:nvPr/>
        </p:nvSpPr>
        <p:spPr>
          <a:xfrm>
            <a:off x="584689" y="2846416"/>
            <a:ext cx="281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Unknown true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4070838" y="1723479"/>
                <a:ext cx="4615962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38" y="1723479"/>
                <a:ext cx="4615962" cy="1217962"/>
              </a:xfrm>
              <a:prstGeom prst="rect">
                <a:avLst/>
              </a:prstGeom>
              <a:blipFill>
                <a:blip r:embed="rId3"/>
                <a:stretch>
                  <a:fillRect l="-1189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4BD-D5D1-3523-A149-82B7DDAA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effects (CE)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F90-7358-E9D5-EE16-52B3EC96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sets of R codes provided to compute</a:t>
            </a:r>
          </a:p>
          <a:p>
            <a:pPr lvl="1"/>
            <a:r>
              <a:rPr lang="en-US" dirty="0"/>
              <a:t>1.  WLS estimate on previous slide.</a:t>
            </a:r>
          </a:p>
          <a:p>
            <a:pPr lvl="1"/>
            <a:r>
              <a:rPr lang="en-US" dirty="0"/>
              <a:t>2.  Using linear (mixed) models software</a:t>
            </a:r>
          </a:p>
          <a:p>
            <a:pPr lvl="1"/>
            <a:r>
              <a:rPr lang="en-US" dirty="0"/>
              <a:t>3. 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 (popular R meta-analysis software package)</a:t>
            </a:r>
          </a:p>
          <a:p>
            <a:pPr lvl="2"/>
            <a:r>
              <a:rPr lang="en-US" dirty="0"/>
              <a:t>Option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 = EE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Amasis MT Pro Black" panose="020B0604020202020204" pitchFamily="18" charset="0"/>
                <a:cs typeface="Courier New" panose="02070309020205020404" pitchFamily="49" charset="0"/>
              </a:rPr>
              <a:t>THIS SHOULD NOT BE YOUR FIRST OPTION!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8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7" y="388590"/>
            <a:ext cx="8603273" cy="73635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linear models software to do CE analysis</a:t>
            </a:r>
            <a:br>
              <a:rPr lang="en-US" dirty="0"/>
            </a:br>
            <a:r>
              <a:rPr lang="en-US" sz="1600" dirty="0"/>
              <a:t>(see Madden, LV, H-P Piepho and P.A. Paul. 2016.  Statistical models and methods for network meta-analysis.  Phytopathology 106:792-806)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effect model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“Trick:” Same as fitting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a known weight function in the software (R or SAS)   </a:t>
                </a:r>
              </a:p>
              <a:p>
                <a:pPr lvl="1"/>
                <a:r>
                  <a:rPr lang="en-US" dirty="0"/>
                  <a:t>SAS is especially friendly for fixing variance components to constant values.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glmmTMB</a:t>
                </a:r>
                <a:r>
                  <a:rPr lang="en-US" dirty="0"/>
                  <a:t> seems to be the only R package that easily does this…but doesn’t have as many modeling options as SAS.</a:t>
                </a: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259" b="-1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5653454" y="1441500"/>
                <a:ext cx="2593731" cy="66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4" y="1441500"/>
                <a:ext cx="2593731" cy="663964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A4DA3-E74B-5FAE-BC4F-C4E03FD5688E}"/>
                  </a:ext>
                </a:extLst>
              </p:cNvPr>
              <p:cNvSpPr txBox="1"/>
              <p:nvPr/>
            </p:nvSpPr>
            <p:spPr>
              <a:xfrm>
                <a:off x="5653454" y="2580782"/>
                <a:ext cx="2277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~ N(0,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A4DA3-E74B-5FAE-BC4F-C4E03FD56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4" y="2580782"/>
                <a:ext cx="22772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725501-0F93-A498-80C5-77CFE81DADA0}"/>
              </a:ext>
            </a:extLst>
          </p:cNvPr>
          <p:cNvSpPr txBox="1"/>
          <p:nvPr/>
        </p:nvSpPr>
        <p:spPr>
          <a:xfrm>
            <a:off x="6950319" y="2626948"/>
            <a:ext cx="240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Hold constant to 1 in software</a:t>
            </a:r>
          </a:p>
        </p:txBody>
      </p:sp>
    </p:spTree>
    <p:extLst>
      <p:ext uri="{BB962C8B-B14F-4D97-AF65-F5344CB8AC3E}">
        <p14:creationId xmlns:p14="http://schemas.microsoft.com/office/powerpoint/2010/main" val="382647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</a:t>
            </a:r>
            <a:r>
              <a:rPr lang="en-US" b="1" dirty="0"/>
              <a:t>univariate</a:t>
            </a:r>
            <a:r>
              <a:rPr lang="en-US" dirty="0"/>
              <a:t>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391" y="1443642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Accomodates study heterogeneity!</a:t>
                </a:r>
              </a:p>
              <a:p>
                <a:endParaRPr lang="en-US" dirty="0"/>
              </a:p>
              <a:p>
                <a:r>
                  <a:rPr lang="en-US" dirty="0"/>
                  <a:t>Working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 othe</a:t>
                </a:r>
                <a:r>
                  <a:rPr lang="en-US" sz="2400" dirty="0">
                    <a:latin typeface="Cambria Math" panose="02040503050406030204" pitchFamily="18" charset="0"/>
                  </a:rPr>
                  <a:t>r words: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272591" lvl="1" indent="0">
                  <a:buNone/>
                </a:pPr>
                <a:r>
                  <a:rPr lang="en-US" sz="2000" b="1" dirty="0"/>
                  <a:t>ONE SHOULD ALMOST ALWAYS EXPECT STUDY HETEROGENEITY!!</a:t>
                </a: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391" y="1443642"/>
                <a:ext cx="8229600" cy="3049871"/>
              </a:xfrm>
              <a:blipFill>
                <a:blip r:embed="rId2"/>
                <a:stretch>
                  <a:fillRect l="-741" t="-1200" b="-1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C89CA9-21CD-0EB5-D7EA-A4E22FAD7933}"/>
              </a:ext>
            </a:extLst>
          </p:cNvPr>
          <p:cNvSpPr txBox="1"/>
          <p:nvPr/>
        </p:nvSpPr>
        <p:spPr>
          <a:xfrm>
            <a:off x="808893" y="3176128"/>
            <a:ext cx="281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Unknown true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4572000" y="1784212"/>
                <a:ext cx="4123594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84212"/>
                <a:ext cx="4123594" cy="1217962"/>
              </a:xfrm>
              <a:prstGeom prst="rect">
                <a:avLst/>
              </a:prstGeom>
              <a:blipFill>
                <a:blip r:embed="rId3"/>
                <a:stretch>
                  <a:fillRect l="-1183" t="-3015"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5F8B3-0B21-48AA-E6CC-01B7BF1E0C89}"/>
                  </a:ext>
                </a:extLst>
              </p:cNvPr>
              <p:cNvSpPr txBox="1"/>
              <p:nvPr/>
            </p:nvSpPr>
            <p:spPr>
              <a:xfrm>
                <a:off x="4572000" y="3148765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5F8B3-0B21-48AA-E6CC-01B7BF1E0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48765"/>
                <a:ext cx="3894991" cy="681982"/>
              </a:xfrm>
              <a:prstGeom prst="rect">
                <a:avLst/>
              </a:prstGeom>
              <a:blipFill>
                <a:blip r:embed="rId4"/>
                <a:stretch>
                  <a:fillRect l="-1252" t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B512-F99A-F331-AA32-1D8ED2F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</a:t>
            </a:r>
            <a:r>
              <a:rPr lang="en-US" b="1" dirty="0"/>
              <a:t>multivariate</a:t>
            </a:r>
            <a:r>
              <a:rPr lang="en-US" dirty="0"/>
              <a:t> meta-analysis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90682-D66B-EBA3-4E1F-AA10F30DC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107" y="1241419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Jointly model study heterogeneity on two (or more) parameters.</a:t>
                </a:r>
              </a:p>
              <a:p>
                <a:pPr lvl="1"/>
                <a:r>
                  <a:rPr lang="en-US" sz="1700" dirty="0"/>
                  <a:t>e.g. </a:t>
                </a:r>
                <a:r>
                  <a:rPr lang="en-US" sz="1700" dirty="0">
                    <a:highlight>
                      <a:srgbClr val="FFFF00"/>
                    </a:highlight>
                  </a:rPr>
                  <a:t>intercept</a:t>
                </a:r>
                <a:r>
                  <a:rPr lang="en-US" sz="1700" dirty="0"/>
                  <a:t> and </a:t>
                </a:r>
                <a:r>
                  <a:rPr lang="en-US" sz="1700" dirty="0">
                    <a:highlight>
                      <a:srgbClr val="00FFFF"/>
                    </a:highlight>
                  </a:rPr>
                  <a:t>slope</a:t>
                </a:r>
                <a:r>
                  <a:rPr lang="en-US" sz="1700" dirty="0"/>
                  <a:t>…TOGETHER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Meta-analysis software (e.g.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metafor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in R</a:t>
                </a:r>
                <a:r>
                  <a:rPr lang="en-US" dirty="0"/>
                  <a:t>) having multivariate estimation capabilities will facilitate different specifications for </a:t>
                </a:r>
                <a:r>
                  <a:rPr lang="en-US" b="1" dirty="0"/>
                  <a:t>G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Above </a:t>
                </a:r>
                <a:r>
                  <a:rPr lang="en-US" b="1" dirty="0"/>
                  <a:t>G</a:t>
                </a:r>
                <a:r>
                  <a:rPr lang="en-US" dirty="0"/>
                  <a:t> is said to be “unstructured” (</a:t>
                </a:r>
                <a:r>
                  <a:rPr lang="en-US" b="1" dirty="0"/>
                  <a:t>UN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90682-D66B-EBA3-4E1F-AA10F30DC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107" y="1241419"/>
                <a:ext cx="8229600" cy="3049871"/>
              </a:xfrm>
              <a:blipFill>
                <a:blip r:embed="rId2"/>
                <a:stretch>
                  <a:fillRect l="-741" t="-14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1B50B-0FED-8FFE-4794-0EA6D0446B4A}"/>
                  </a:ext>
                </a:extLst>
              </p:cNvPr>
              <p:cNvSpPr txBox="1"/>
              <p:nvPr/>
            </p:nvSpPr>
            <p:spPr>
              <a:xfrm>
                <a:off x="1181620" y="2766354"/>
                <a:ext cx="31301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1B50B-0FED-8FFE-4794-0EA6D0446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20" y="2766354"/>
                <a:ext cx="313015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0A69-A4E1-4D09-611E-86E46A33FC63}"/>
                  </a:ext>
                </a:extLst>
              </p:cNvPr>
              <p:cNvSpPr txBox="1"/>
              <p:nvPr/>
            </p:nvSpPr>
            <p:spPr>
              <a:xfrm>
                <a:off x="4798189" y="2848416"/>
                <a:ext cx="2572884" cy="623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0A69-A4E1-4D09-611E-86E46A33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89" y="2848416"/>
                <a:ext cx="2572884" cy="623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2A523C-3E22-4472-CFA1-344C8A3AC442}"/>
              </a:ext>
            </a:extLst>
          </p:cNvPr>
          <p:cNvSpPr txBox="1"/>
          <p:nvPr/>
        </p:nvSpPr>
        <p:spPr>
          <a:xfrm>
            <a:off x="7198821" y="2303396"/>
            <a:ext cx="17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Study specific squared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59067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4BD-D5D1-3523-A149-82B7DDAA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F90-7358-E9D5-EE16-52B3EC96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will generally present different sets of R codes provided to compute</a:t>
            </a:r>
          </a:p>
          <a:p>
            <a:pPr lvl="1"/>
            <a:r>
              <a:rPr lang="en-US" dirty="0"/>
              <a:t>1.  Using linear (mixed) models software</a:t>
            </a:r>
          </a:p>
          <a:p>
            <a:pPr lvl="1"/>
            <a:r>
              <a:rPr lang="en-US" dirty="0"/>
              <a:t>2.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 (popular meta-analysis software package)</a:t>
            </a:r>
          </a:p>
          <a:p>
            <a:pPr lvl="2"/>
            <a:r>
              <a:rPr lang="en-US" dirty="0"/>
              <a:t>Option method = REML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C47D4-9CBB-6C7C-EFFB-71F45A90C8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52132"/>
                <a:ext cx="8229600" cy="7363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Recap on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St-Pierre)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C47D4-9CBB-6C7C-EFFB-71F45A90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52132"/>
                <a:ext cx="8229600" cy="736358"/>
              </a:xfrm>
              <a:blipFill>
                <a:blip r:embed="rId2"/>
                <a:stretch>
                  <a:fillRect l="-1407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58B8-2C76-8A0F-216D-84EC721F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797408"/>
            <a:ext cx="8229600" cy="3049871"/>
          </a:xfrm>
        </p:spPr>
        <p:txBody>
          <a:bodyPr/>
          <a:lstStyle/>
          <a:p>
            <a:r>
              <a:rPr lang="en-US" dirty="0"/>
              <a:t>Using mixed model (random coefficients) analysis of raw data (deleting two studies with 2 datapoints each)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Estimate Std. Error t value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(Intercept) -0.78266    0.50278  -1.557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## X            1.08502   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0.05775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18.787</a:t>
            </a:r>
          </a:p>
          <a:p>
            <a:r>
              <a:rPr lang="en-US" dirty="0"/>
              <a:t>Using CE analysis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estimate      se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ci.lb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1.0864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0.0317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34.3165  &lt;.0001  1.0244  1.1485  ***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Using mixed model  analysis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 univariate)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estimate      se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ci.lb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1.0810 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0.0586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18.4410  &lt;.0001  0.9661  1.1959  *** </a:t>
            </a:r>
          </a:p>
          <a:p>
            <a:r>
              <a:rPr lang="en-US" sz="2000" dirty="0"/>
              <a:t>Using mixed model  analysis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sz="2000" dirty="0"/>
              <a:t> multivariate)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   estimate      se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ci.lb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termIntercept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-0.7954  0.4894  -1.6252  0.1041  -1.7546  0.1638      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termX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1.0820  </a:t>
            </a:r>
            <a:r>
              <a:rPr 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0.0582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18.5847  &lt;.0001   0.9679  1.1961  ***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A856422-0B27-89E8-55E4-4DFB4F0B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9588" y="1407943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E8E3936-DBEB-423C-3670-E6BDCF76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5343" y="3148034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50B1B7F7-4DAE-85B4-2878-71B9FF95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4185" y="4083594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8AAAB72-016A-A93C-B6AD-8AAABD788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8585" y="4083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F969F7-849F-C702-A89E-CCD79F189362}"/>
              </a:ext>
            </a:extLst>
          </p:cNvPr>
          <p:cNvSpPr txBox="1"/>
          <p:nvPr/>
        </p:nvSpPr>
        <p:spPr>
          <a:xfrm>
            <a:off x="6914910" y="1416255"/>
            <a:ext cx="203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coefficient (“random regression”) model</a:t>
            </a:r>
          </a:p>
        </p:txBody>
      </p:sp>
    </p:spTree>
    <p:extLst>
      <p:ext uri="{BB962C8B-B14F-4D97-AF65-F5344CB8AC3E}">
        <p14:creationId xmlns:p14="http://schemas.microsoft.com/office/powerpoint/2010/main" val="267660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E78-EDBD-5230-E30D-0B5D75AE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meta-analytic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2FD1-009F-BA0B-02F1-4A1D8BFC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meta-analysis should lead to nearly the same estimates and standard errors as one would get using the correct model on the raw data.</a:t>
            </a:r>
          </a:p>
          <a:p>
            <a:pPr lvl="1"/>
            <a:r>
              <a:rPr lang="en-US" dirty="0"/>
              <a:t>Being able to simulate various experimental designs might be helpful in that regard (we will do that today!)</a:t>
            </a:r>
          </a:p>
          <a:p>
            <a:r>
              <a:rPr lang="en-US" dirty="0"/>
              <a:t>Various R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netmeta</a:t>
            </a:r>
            <a:r>
              <a:rPr lang="en-US" dirty="0"/>
              <a:t>) also provide datasets that are useful to work through as well.</a:t>
            </a:r>
          </a:p>
          <a:p>
            <a:r>
              <a:rPr lang="en-US" dirty="0"/>
              <a:t>Linear mixed models allow diagnostic checks as well.</a:t>
            </a:r>
          </a:p>
          <a:p>
            <a:pPr lvl="1"/>
            <a:r>
              <a:rPr lang="en-US" dirty="0"/>
              <a:t>Should be based on studentized residuals.  Regular estimated residuals are not comparable between different studies.</a:t>
            </a:r>
          </a:p>
        </p:txBody>
      </p:sp>
    </p:spTree>
    <p:extLst>
      <p:ext uri="{BB962C8B-B14F-4D97-AF65-F5344CB8AC3E}">
        <p14:creationId xmlns:p14="http://schemas.microsoft.com/office/powerpoint/2010/main" val="5665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9E6F-C732-3305-8AAE-BC09A19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completely randomized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</p:spPr>
            <p:txBody>
              <a:bodyPr/>
              <a:lstStyle/>
              <a:p>
                <a:r>
                  <a:rPr lang="en-US" dirty="0"/>
                  <a:t>We’ll go through a similar exercise there!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between and within cow variability</a:t>
                </a:r>
              </a:p>
              <a:p>
                <a:pPr lvl="1"/>
                <a:r>
                  <a:rPr lang="en-US" dirty="0"/>
                  <a:t>Depending upon trait, one might actually anticipate extensive heterogeneity in VC across studies.  Bayesian analyses then would be ideal (beyond our scope)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  <a:blipFill>
                <a:blip r:embed="rId2"/>
                <a:stretch>
                  <a:fillRect l="-717" t="-1200" b="-28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/>
              <p:nvPr/>
            </p:nvSpPr>
            <p:spPr>
              <a:xfrm>
                <a:off x="457200" y="1839502"/>
                <a:ext cx="849685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</a:p>
              <a:p>
                <a:r>
                  <a:rPr lang="en-US" i="1" dirty="0"/>
                  <a:t>							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  j </a:t>
                </a:r>
                <a:r>
                  <a:rPr lang="en-US" dirty="0"/>
                  <a:t>= 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39502"/>
                <a:ext cx="8496854" cy="911724"/>
              </a:xfrm>
              <a:prstGeom prst="rect">
                <a:avLst/>
              </a:prstGeom>
              <a:blipFill>
                <a:blip r:embed="rId3"/>
                <a:stretch>
                  <a:fillRect l="-1004" t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5F2066-608D-E7B3-8A67-48D4D3D2C76D}"/>
              </a:ext>
            </a:extLst>
          </p:cNvPr>
          <p:cNvSpPr txBox="1"/>
          <p:nvPr/>
        </p:nvSpPr>
        <p:spPr>
          <a:xfrm>
            <a:off x="672611" y="3294098"/>
            <a:ext cx="690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heterogeneity                    </a:t>
            </a: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i="1" dirty="0">
                <a:solidFill>
                  <a:srgbClr val="FF0000"/>
                </a:solidFill>
              </a:rPr>
              <a:t>inconsistency</a:t>
            </a:r>
          </a:p>
        </p:txBody>
      </p:sp>
    </p:spTree>
    <p:extLst>
      <p:ext uri="{BB962C8B-B14F-4D97-AF65-F5344CB8AC3E}">
        <p14:creationId xmlns:p14="http://schemas.microsoft.com/office/powerpoint/2010/main" val="6744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68D5-3EAE-A93D-A7B4-D872A0B8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F288-F70B-9341-32AD-3E5E9C25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in animal science at apparently 15% per year.</a:t>
            </a:r>
          </a:p>
          <a:p>
            <a:endParaRPr lang="en-US" dirty="0"/>
          </a:p>
          <a:p>
            <a:r>
              <a:rPr lang="en-US" dirty="0"/>
              <a:t>Likely to keep being important, especially if supplemental electronic submissions of raw data/summary statistics increases in the future.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“The statistical analysis of a large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collection </a:t>
            </a:r>
            <a:r>
              <a:rPr lang="en-US" sz="1800" b="0" i="0" u="none" strike="noStrike" baseline="0" dirty="0">
                <a:latin typeface="ArialMT"/>
              </a:rPr>
              <a:t>of analysis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results </a:t>
            </a:r>
            <a:r>
              <a:rPr lang="en-US" sz="1800" b="0" i="0" u="none" strike="noStrike" baseline="0" dirty="0">
                <a:latin typeface="ArialMT"/>
              </a:rPr>
              <a:t>from individual studies for the purpose of integrating the findings” - Glass (1976)</a:t>
            </a:r>
          </a:p>
          <a:p>
            <a:pPr algn="l"/>
            <a:endParaRPr lang="en-US" sz="1800" dirty="0">
              <a:latin typeface="ArialMT"/>
            </a:endParaRPr>
          </a:p>
          <a:p>
            <a:pPr algn="l"/>
            <a:r>
              <a:rPr lang="en-US" sz="1800" dirty="0">
                <a:latin typeface="ArialMT"/>
              </a:rPr>
              <a:t>There are important issues (publication bias, GIGO, etc.) that will go beyond the scope of a 2 hour workshop.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E20-F33C-1846-5251-1C0DC762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simple CRD for each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1840C-F172-B06D-300A-185CDB3F2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904" y="1439246"/>
                <a:ext cx="8743950" cy="3049871"/>
              </a:xfrm>
            </p:spPr>
            <p:txBody>
              <a:bodyPr/>
              <a:lstStyle/>
              <a:p>
                <a:r>
                  <a:rPr lang="en-US" dirty="0"/>
                  <a:t>Two different sets of analyses to save from each study.</a:t>
                </a:r>
              </a:p>
              <a:p>
                <a:endParaRPr lang="en-US" dirty="0"/>
              </a:p>
              <a:p>
                <a:r>
                  <a:rPr lang="en-US" dirty="0"/>
                  <a:t>Contrast-based: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A vs </a:t>
                </a:r>
                <a:r>
                  <a:rPr lang="en-US" dirty="0" err="1"/>
                  <a:t>Trt</a:t>
                </a:r>
                <a:r>
                  <a:rPr lang="en-US" dirty="0"/>
                  <a:t> B mean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SED</a:t>
                </a:r>
                <a:r>
                  <a:rPr lang="en-US" dirty="0"/>
                  <a:t>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)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</a:rPr>
                  <a:t>Most popular in the meta-analysis methodology literature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Mean-based (“Arm-based”)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A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SEM</a:t>
                </a:r>
                <a:r>
                  <a:rPr lang="en-US" dirty="0"/>
                  <a:t> 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)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B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SEM</a:t>
                </a:r>
                <a:r>
                  <a:rPr lang="en-US" dirty="0"/>
                  <a:t> 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1840C-F172-B06D-300A-185CDB3F2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904" y="1439246"/>
                <a:ext cx="8743950" cy="3049871"/>
              </a:xfrm>
              <a:blipFill>
                <a:blip r:embed="rId2"/>
                <a:stretch>
                  <a:fillRect l="-697" t="-1200" b="-8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B083B1-F922-08D0-FAF4-51A5090C1BD8}"/>
              </a:ext>
            </a:extLst>
          </p:cNvPr>
          <p:cNvSpPr txBox="1"/>
          <p:nvPr/>
        </p:nvSpPr>
        <p:spPr>
          <a:xfrm>
            <a:off x="5918263" y="4012338"/>
            <a:ext cx="24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 pursued in animal/dairy science</a:t>
            </a:r>
          </a:p>
        </p:txBody>
      </p:sp>
    </p:spTree>
    <p:extLst>
      <p:ext uri="{BB962C8B-B14F-4D97-AF65-F5344CB8AC3E}">
        <p14:creationId xmlns:p14="http://schemas.microsoft.com/office/powerpoint/2010/main" val="137326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CF75-FF05-E79C-7640-B2DA0064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Contrast-based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5956C-A24D-1AC1-4150-9ABC2E8F0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37" y="1156459"/>
                <a:ext cx="8674652" cy="3673236"/>
              </a:xfrm>
            </p:spPr>
            <p:txBody>
              <a:bodyPr/>
              <a:lstStyle/>
              <a:p>
                <a:r>
                  <a:rPr lang="en-US" dirty="0"/>
                  <a:t>Recommendation:  </a:t>
                </a:r>
                <a:r>
                  <a:rPr lang="en-US" b="1" dirty="0"/>
                  <a:t>accommodate study-specific heterogeneity!</a:t>
                </a:r>
              </a:p>
              <a:p>
                <a:r>
                  <a:rPr lang="en-US" dirty="0"/>
                  <a:t>Same as shown previously for univariate analysis on slope (St-Pierre’s example)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 othe</a:t>
                </a:r>
                <a:r>
                  <a:rPr lang="en-US" sz="2400" dirty="0">
                    <a:latin typeface="Cambria Math" panose="02040503050406030204" pitchFamily="18" charset="0"/>
                  </a:rPr>
                  <a:t>r words: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5956C-A24D-1AC1-4150-9ABC2E8F0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7" y="1156459"/>
                <a:ext cx="8674652" cy="3673236"/>
              </a:xfrm>
              <a:blipFill>
                <a:blip r:embed="rId2"/>
                <a:stretch>
                  <a:fillRect l="-70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99548F-A870-F3E9-DA67-C5E309A8087B}"/>
                  </a:ext>
                </a:extLst>
              </p:cNvPr>
              <p:cNvSpPr txBox="1"/>
              <p:nvPr/>
            </p:nvSpPr>
            <p:spPr>
              <a:xfrm>
                <a:off x="4404946" y="2500786"/>
                <a:ext cx="4123594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/>
                  <a:t>SED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99548F-A870-F3E9-DA67-C5E309A8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46" y="2500786"/>
                <a:ext cx="4123594" cy="1217962"/>
              </a:xfrm>
              <a:prstGeom prst="rect">
                <a:avLst/>
              </a:prstGeom>
              <a:blipFill>
                <a:blip r:embed="rId3"/>
                <a:stretch>
                  <a:fillRect l="-133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F7D09-B1E8-75FC-423A-42AF30592FA3}"/>
                  </a:ext>
                </a:extLst>
              </p:cNvPr>
              <p:cNvSpPr txBox="1"/>
              <p:nvPr/>
            </p:nvSpPr>
            <p:spPr>
              <a:xfrm>
                <a:off x="4404946" y="3865339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F7D09-B1E8-75FC-423A-42AF30592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46" y="3865339"/>
                <a:ext cx="3894991" cy="681982"/>
              </a:xfrm>
              <a:prstGeom prst="rect">
                <a:avLst/>
              </a:prstGeom>
              <a:blipFill>
                <a:blip r:embed="rId4"/>
                <a:stretch>
                  <a:fillRect l="-1408"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1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82B8-69BB-2E51-C33D-97BF69A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comprehensive arm-based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95BCF-076C-5FDD-6D7B-B4A9C9023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54" y="1296630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Modeling extension needed relative to contrast-based analysis.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95BCF-076C-5FDD-6D7B-B4A9C9023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54" y="1296630"/>
                <a:ext cx="8229600" cy="3049871"/>
              </a:xfrm>
              <a:blipFill>
                <a:blip r:embed="rId2"/>
                <a:stretch>
                  <a:fillRect l="-741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6453A-E3E7-7014-38B1-CAE9DF4995EB}"/>
                  </a:ext>
                </a:extLst>
              </p:cNvPr>
              <p:cNvSpPr txBox="1"/>
              <p:nvPr/>
            </p:nvSpPr>
            <p:spPr>
              <a:xfrm>
                <a:off x="4818184" y="2295912"/>
                <a:ext cx="4123594" cy="1255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/>
                  <a:t>SEM</a:t>
                </a:r>
                <a:r>
                  <a:rPr lang="en-US" sz="2400" i="1" baseline="-25000" dirty="0"/>
                  <a:t>ij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6453A-E3E7-7014-38B1-CAE9DF49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4" y="2295912"/>
                <a:ext cx="4123594" cy="1255087"/>
              </a:xfrm>
              <a:prstGeom prst="rect">
                <a:avLst/>
              </a:prstGeom>
              <a:blipFill>
                <a:blip r:embed="rId3"/>
                <a:stretch>
                  <a:fillRect l="-1182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C3D0F-DE8A-314C-47C5-119DACDE339D}"/>
                  </a:ext>
                </a:extLst>
              </p:cNvPr>
              <p:cNvSpPr txBox="1"/>
              <p:nvPr/>
            </p:nvSpPr>
            <p:spPr>
              <a:xfrm>
                <a:off x="457200" y="2295912"/>
                <a:ext cx="3894991" cy="184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inconsistency: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C3D0F-DE8A-314C-47C5-119DACDE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5912"/>
                <a:ext cx="3894991" cy="1845442"/>
              </a:xfrm>
              <a:prstGeom prst="rect">
                <a:avLst/>
              </a:prstGeom>
              <a:blipFill>
                <a:blip r:embed="rId4"/>
                <a:stretch>
                  <a:fillRect l="-125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262D1-D19D-D2FC-255C-D27E7FDE36AB}"/>
                  </a:ext>
                </a:extLst>
              </p:cNvPr>
              <p:cNvSpPr txBox="1"/>
              <p:nvPr/>
            </p:nvSpPr>
            <p:spPr>
              <a:xfrm>
                <a:off x="4692680" y="3724023"/>
                <a:ext cx="3727939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the “trick”</a:t>
                </a:r>
              </a:p>
              <a:p>
                <a:endParaRPr lang="en-US" dirty="0"/>
              </a:p>
              <a:p>
                <a:r>
                  <a:rPr lang="en-US" dirty="0"/>
                  <a:t>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~ N(0,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 and weight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262D1-D19D-D2FC-255C-D27E7FDE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80" y="3724023"/>
                <a:ext cx="3727939" cy="1244956"/>
              </a:xfrm>
              <a:prstGeom prst="rect">
                <a:avLst/>
              </a:prstGeom>
              <a:blipFill>
                <a:blip r:embed="rId5"/>
                <a:stretch>
                  <a:fillRect l="-1473" t="-2941" r="-16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AEDC738-5B1E-A164-B1E0-1C437FE2B5F4}"/>
              </a:ext>
            </a:extLst>
          </p:cNvPr>
          <p:cNvSpPr/>
          <p:nvPr/>
        </p:nvSpPr>
        <p:spPr>
          <a:xfrm>
            <a:off x="153865" y="3134458"/>
            <a:ext cx="3429000" cy="8880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DD297-0528-1308-90FE-D40D415B3911}"/>
              </a:ext>
            </a:extLst>
          </p:cNvPr>
          <p:cNvCxnSpPr>
            <a:endCxn id="9" idx="4"/>
          </p:cNvCxnSpPr>
          <p:nvPr/>
        </p:nvCxnSpPr>
        <p:spPr>
          <a:xfrm flipH="1" flipV="1">
            <a:off x="1868365" y="4022481"/>
            <a:ext cx="241789" cy="606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67C73-7712-7B8B-635C-CFB521F42C6A}"/>
              </a:ext>
            </a:extLst>
          </p:cNvPr>
          <p:cNvSpPr txBox="1"/>
          <p:nvPr/>
        </p:nvSpPr>
        <p:spPr>
          <a:xfrm>
            <a:off x="1055077" y="4436528"/>
            <a:ext cx="334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many scientists don’t consider this!!!!</a:t>
            </a:r>
          </a:p>
        </p:txBody>
      </p:sp>
    </p:spTree>
    <p:extLst>
      <p:ext uri="{BB962C8B-B14F-4D97-AF65-F5344CB8AC3E}">
        <p14:creationId xmlns:p14="http://schemas.microsoft.com/office/powerpoint/2010/main" val="398351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equivalent model to that on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7FCF-040D-BA84-E40C-E89B3BB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" y="1333739"/>
            <a:ext cx="8229600" cy="3049871"/>
          </a:xfrm>
        </p:spPr>
        <p:txBody>
          <a:bodyPr/>
          <a:lstStyle/>
          <a:p>
            <a:r>
              <a:rPr lang="en-US" dirty="0" err="1"/>
              <a:t>Multivarate</a:t>
            </a:r>
            <a:r>
              <a:rPr lang="en-US" dirty="0"/>
              <a:t> specification…typically used in software packages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79E22-F698-B092-7752-164C71A28C9D}"/>
              </a:ext>
            </a:extLst>
          </p:cNvPr>
          <p:cNvSpPr txBox="1"/>
          <p:nvPr/>
        </p:nvSpPr>
        <p:spPr>
          <a:xfrm>
            <a:off x="114299" y="3858467"/>
            <a:ext cx="891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</a:t>
            </a:r>
            <a:r>
              <a:rPr lang="en-US" dirty="0"/>
              <a:t> (compound symmetry) “reasonable”  but several others available using either mixed model analyses (SAS or R) or R meta-analysis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).</a:t>
            </a:r>
          </a:p>
          <a:p>
            <a:r>
              <a:rPr lang="en-US" dirty="0"/>
              <a:t>This parameterization allows us to explore alternative specifications to CS (see Madden et al., 2016; Phytopathology)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2363773" y="2489082"/>
            <a:ext cx="50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CF6DE8-E1A5-5128-A15E-FA4BDD3816CE}"/>
                  </a:ext>
                </a:extLst>
              </p:cNvPr>
              <p:cNvSpPr txBox="1"/>
              <p:nvPr/>
            </p:nvSpPr>
            <p:spPr>
              <a:xfrm>
                <a:off x="844063" y="2820387"/>
                <a:ext cx="3149900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CF6DE8-E1A5-5128-A15E-FA4BDD38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3" y="2820387"/>
                <a:ext cx="3149900" cy="718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F26E7-F173-E2FA-003B-30323B9CF833}"/>
                  </a:ext>
                </a:extLst>
              </p:cNvPr>
              <p:cNvSpPr txBox="1"/>
              <p:nvPr/>
            </p:nvSpPr>
            <p:spPr>
              <a:xfrm>
                <a:off x="5066378" y="2855525"/>
                <a:ext cx="2567113" cy="623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F26E7-F173-E2FA-003B-30323B9C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78" y="2855525"/>
                <a:ext cx="2567113" cy="623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B9D2F-C1BA-EFD1-28F4-F59D08505D2A}"/>
                  </a:ext>
                </a:extLst>
              </p:cNvPr>
              <p:cNvSpPr txBox="1"/>
              <p:nvPr/>
            </p:nvSpPr>
            <p:spPr>
              <a:xfrm>
                <a:off x="844063" y="1768915"/>
                <a:ext cx="5681428" cy="608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B9D2F-C1BA-EFD1-28F4-F59D0850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3" y="1768915"/>
                <a:ext cx="5681428" cy="608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66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821-1218-6109-BDDE-1634BCBF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Meta-analytic contrast versus arms-based analysis vs analysis of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C8E0-F0D4-3B56-8167-1B72DA46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373304"/>
            <a:ext cx="8431824" cy="3295411"/>
          </a:xfrm>
        </p:spPr>
        <p:txBody>
          <a:bodyPr/>
          <a:lstStyle/>
          <a:p>
            <a:r>
              <a:rPr lang="en-US" dirty="0"/>
              <a:t>Should all give you (nearly) the same answers!!</a:t>
            </a:r>
          </a:p>
          <a:p>
            <a:r>
              <a:rPr lang="en-US" dirty="0"/>
              <a:t>Using Raw Data:    </a:t>
            </a: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contrast estimate    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A - B       -1.92 0.475 24  -4.048  0.0005</a:t>
            </a:r>
          </a:p>
          <a:p>
            <a:r>
              <a:rPr lang="en-US" dirty="0"/>
              <a:t>Contrast-based meta-analytic</a:t>
            </a:r>
          </a:p>
          <a:p>
            <a:pPr marL="272591" lvl="1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Estimate Std. Error z value Pr(&gt;|z|)    </a:t>
            </a:r>
          </a:p>
          <a:p>
            <a:pPr marL="272591" lvl="1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(Intercept)  -1.9266     0.4752  -4.054 5.03e-05 ***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Arms-based meta-analytic</a:t>
            </a: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contrast estimate    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A - B       -1.93 0.475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-4.054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E1AE4C-EA9A-5A39-0569-C578089DBC79}"/>
              </a:ext>
            </a:extLst>
          </p:cNvPr>
          <p:cNvSpPr/>
          <p:nvPr/>
        </p:nvSpPr>
        <p:spPr>
          <a:xfrm>
            <a:off x="5644342" y="3846871"/>
            <a:ext cx="407323" cy="10410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E84C-330F-16D7-4C90-DEC1363EDA25}"/>
              </a:ext>
            </a:extLst>
          </p:cNvPr>
          <p:cNvSpPr txBox="1"/>
          <p:nvPr/>
        </p:nvSpPr>
        <p:spPr>
          <a:xfrm>
            <a:off x="6641869" y="3837718"/>
            <a:ext cx="185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sz="1200" dirty="0"/>
              <a:t> leads to same test statistic but uses z-test (infinite </a:t>
            </a:r>
            <a:r>
              <a:rPr lang="en-US" sz="1200" dirty="0" err="1"/>
              <a:t>df</a:t>
            </a:r>
            <a:r>
              <a:rPr lang="en-US" sz="1200" dirty="0"/>
              <a:t>).  See code.</a:t>
            </a:r>
          </a:p>
          <a:p>
            <a:r>
              <a:rPr lang="en-US" sz="1200" dirty="0"/>
              <a:t>SAS more flexible</a:t>
            </a:r>
          </a:p>
        </p:txBody>
      </p:sp>
    </p:spTree>
    <p:extLst>
      <p:ext uri="{BB962C8B-B14F-4D97-AF65-F5344CB8AC3E}">
        <p14:creationId xmlns:p14="http://schemas.microsoft.com/office/powerpoint/2010/main" val="337215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9E6F-C732-3305-8AAE-BC09A19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square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</p:spPr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𝑇𝑟𝑡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𝐶𝑜𝑤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𝐶𝑜𝑤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𝑆𝑡𝑢𝑑𝑦</m:t>
                                </m:r>
                              </m:e>
                            </m:d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𝑃𝑒𝑟𝑖𝑜𝑑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𝑃𝑒𝑟𝑖𝑜𝑑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𝑆𝑡𝑢𝑑𝑦</m:t>
                                </m:r>
                              </m:e>
                            </m:d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b="1" i="1" dirty="0"/>
                  <a:t>within</a:t>
                </a:r>
                <a:r>
                  <a:rPr lang="en-US" dirty="0"/>
                  <a:t> cow variability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/>
              <p:nvPr/>
            </p:nvSpPr>
            <p:spPr>
              <a:xfrm>
                <a:off x="378981" y="1342737"/>
                <a:ext cx="8496854" cy="11887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𝑃𝑒𝑟𝑖𝑜𝑑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</a:p>
              <a:p>
                <a:r>
                  <a:rPr lang="en-US" i="1" dirty="0"/>
                  <a:t>							</a:t>
                </a:r>
              </a:p>
              <a:p>
                <a:r>
                  <a:rPr lang="en-US" i="1" dirty="0"/>
                  <a:t>    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dirty="0"/>
                  <a:t> ;</a:t>
                </a:r>
                <a:r>
                  <a:rPr lang="en-US" i="1" dirty="0"/>
                  <a:t>   j </a:t>
                </a:r>
                <a:r>
                  <a:rPr lang="en-US" dirty="0"/>
                  <a:t>= 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1" y="1342737"/>
                <a:ext cx="8496854" cy="1188723"/>
              </a:xfrm>
              <a:prstGeom prst="rect">
                <a:avLst/>
              </a:prstGeom>
              <a:blipFill>
                <a:blip r:embed="rId3"/>
                <a:stretch>
                  <a:fillRect l="-1004" t="-6667" r="-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7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A0B1-D535-23F5-F9EF-9934EF3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Arm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3F06-97AD-8339-D69B-B68824C0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Contrast-based analysis</a:t>
            </a:r>
          </a:p>
          <a:p>
            <a:pPr lvl="1"/>
            <a:r>
              <a:rPr lang="en-US" dirty="0"/>
              <a:t>With 3 or more treatments, more than one contrast then!</a:t>
            </a:r>
          </a:p>
          <a:p>
            <a:r>
              <a:rPr lang="en-US" dirty="0"/>
              <a:t>Suppose focus was on A vs B contrast!</a:t>
            </a:r>
          </a:p>
          <a:p>
            <a:pPr lvl="1"/>
            <a:r>
              <a:rPr lang="en-US" dirty="0"/>
              <a:t>Two potential contrast-based strategies.</a:t>
            </a:r>
          </a:p>
          <a:p>
            <a:r>
              <a:rPr lang="en-US" dirty="0"/>
              <a:t>1.  Only consider univariate A vs B contrast analysis.</a:t>
            </a:r>
          </a:p>
          <a:p>
            <a:r>
              <a:rPr lang="en-US" dirty="0"/>
              <a:t>2.  Consider multivariate analysis considering ALL contrasts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6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Contrast-based analysis.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A7FCF-040D-BA84-E40C-E89B3BBB4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37" y="1333739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Univariate: same as before: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highlight>
                    <a:srgbClr val="FFFF00"/>
                  </a:highlight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Multivariate:  Include other contrasts.</a:t>
                </a:r>
              </a:p>
              <a:p>
                <a:pPr lvl="1"/>
                <a:r>
                  <a:rPr lang="en-US" dirty="0"/>
                  <a:t>Suppose a three-treatment replicated Latin square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A7FCF-040D-BA84-E40C-E89B3BBB4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7" y="1333739"/>
                <a:ext cx="8229600" cy="3049871"/>
              </a:xfrm>
              <a:blipFill>
                <a:blip r:embed="rId2"/>
                <a:stretch>
                  <a:fillRect l="-74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BAC4C-7F76-090E-65A0-DBCC12293F3A}"/>
                  </a:ext>
                </a:extLst>
              </p:cNvPr>
              <p:cNvSpPr txBox="1"/>
              <p:nvPr/>
            </p:nvSpPr>
            <p:spPr>
              <a:xfrm>
                <a:off x="5627076" y="673578"/>
                <a:ext cx="4123594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/>
                  <a:t>SED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BAC4C-7F76-090E-65A0-DBCC1229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673578"/>
                <a:ext cx="4123594" cy="1217962"/>
              </a:xfrm>
              <a:prstGeom prst="rect">
                <a:avLst/>
              </a:prstGeom>
              <a:blipFill>
                <a:blip r:embed="rId3"/>
                <a:stretch>
                  <a:fillRect l="-118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FEC64-4AD5-CD80-023A-4D111AAE9A84}"/>
                  </a:ext>
                </a:extLst>
              </p:cNvPr>
              <p:cNvSpPr txBox="1"/>
              <p:nvPr/>
            </p:nvSpPr>
            <p:spPr>
              <a:xfrm>
                <a:off x="5627077" y="1768915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FEC64-4AD5-CD80-023A-4D111AAE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7" y="1768915"/>
                <a:ext cx="3894991" cy="681982"/>
              </a:xfrm>
              <a:prstGeom prst="rect">
                <a:avLst/>
              </a:prstGeom>
              <a:blipFill>
                <a:blip r:embed="rId4"/>
                <a:stretch>
                  <a:fillRect l="-1252"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/>
              <p:nvPr/>
            </p:nvSpPr>
            <p:spPr>
              <a:xfrm>
                <a:off x="297287" y="3165525"/>
                <a:ext cx="2549770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7" y="3165525"/>
                <a:ext cx="2549770" cy="12497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/>
              <p:nvPr/>
            </p:nvSpPr>
            <p:spPr>
              <a:xfrm>
                <a:off x="3024553" y="3251542"/>
                <a:ext cx="214532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251542"/>
                <a:ext cx="2145324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/>
              <p:nvPr/>
            </p:nvSpPr>
            <p:spPr>
              <a:xfrm>
                <a:off x="4803900" y="3174406"/>
                <a:ext cx="4037867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3174406"/>
                <a:ext cx="4037867" cy="1126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7079E22-F698-B092-7752-164C71A28C9D}"/>
              </a:ext>
            </a:extLst>
          </p:cNvPr>
          <p:cNvSpPr txBox="1"/>
          <p:nvPr/>
        </p:nvSpPr>
        <p:spPr>
          <a:xfrm>
            <a:off x="0" y="4385740"/>
            <a:ext cx="89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(compound symmetry) “reasonable”  but several others available using either mixed model analyses (SAS or R) or R meta-analysis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7436644" y="2809442"/>
            <a:ext cx="50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41124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Arm-based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7FCF-040D-BA84-E40C-E89B3BB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" y="1333739"/>
            <a:ext cx="8229600" cy="3049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Multivariate:  Suppose a three treatment replicated Latin square</a:t>
            </a:r>
          </a:p>
          <a:p>
            <a:pPr lvl="1"/>
            <a:endParaRPr lang="en-US" dirty="0"/>
          </a:p>
          <a:p>
            <a:pPr marL="272591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/>
              <p:nvPr/>
            </p:nvSpPr>
            <p:spPr>
              <a:xfrm>
                <a:off x="196176" y="1915824"/>
                <a:ext cx="2549770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6" y="1915824"/>
                <a:ext cx="2549770" cy="1249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/>
              <p:nvPr/>
            </p:nvSpPr>
            <p:spPr>
              <a:xfrm>
                <a:off x="3024553" y="1939926"/>
                <a:ext cx="214532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1939926"/>
                <a:ext cx="2145324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/>
              <p:nvPr/>
            </p:nvSpPr>
            <p:spPr>
              <a:xfrm>
                <a:off x="4803900" y="1850363"/>
                <a:ext cx="4037867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1850363"/>
                <a:ext cx="4037867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4277458" y="3059990"/>
            <a:ext cx="4409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Cambria Math" panose="02040503050406030204" pitchFamily="18" charset="0"/>
              </a:rPr>
              <a:t>Between –study heterogeneity: </a:t>
            </a:r>
            <a:r>
              <a:rPr lang="en-US" dirty="0"/>
              <a:t>CS but many other options are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D37AD-17CC-06F9-27C2-6751F806CAD8}"/>
                  </a:ext>
                </a:extLst>
              </p:cNvPr>
              <p:cNvSpPr txBox="1"/>
              <p:nvPr/>
            </p:nvSpPr>
            <p:spPr>
              <a:xfrm>
                <a:off x="680306" y="3148240"/>
                <a:ext cx="4123594" cy="1255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𝑺𝑬𝑫</m:t>
                            </m:r>
                            <m:r>
                              <a:rPr lang="en-US" sz="2400" b="1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D37AD-17CC-06F9-27C2-6751F806C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06" y="3148240"/>
                <a:ext cx="4123594" cy="1255087"/>
              </a:xfrm>
              <a:prstGeom prst="rect">
                <a:avLst/>
              </a:prstGeom>
              <a:blipFill>
                <a:blip r:embed="rId5"/>
                <a:stretch>
                  <a:fillRect l="-1331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F9A994-6A69-1C84-5EE5-32DCCC7F8F5C}"/>
              </a:ext>
            </a:extLst>
          </p:cNvPr>
          <p:cNvSpPr txBox="1"/>
          <p:nvPr/>
        </p:nvSpPr>
        <p:spPr>
          <a:xfrm>
            <a:off x="4345118" y="3684535"/>
            <a:ext cx="398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use SEM if cow treated as random because between-cow variation is “cancelled out” in treatment comparisons (see Piepho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19748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A8E-D072-B98A-2382-313AEA96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B7CC-E776-3F96-2984-341FFF23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parity, lactation stage, 2</a:t>
            </a:r>
            <a:r>
              <a:rPr lang="en-US" baseline="30000" dirty="0"/>
              <a:t>nd</a:t>
            </a:r>
            <a:r>
              <a:rPr lang="en-US" dirty="0"/>
              <a:t> treatment factor, etc.</a:t>
            </a:r>
          </a:p>
          <a:p>
            <a:pPr lvl="1"/>
            <a:r>
              <a:rPr lang="en-US" dirty="0"/>
              <a:t>Could add them as additional model factors, including interaction with primary treatment factor</a:t>
            </a:r>
          </a:p>
          <a:p>
            <a:r>
              <a:rPr lang="en-US" dirty="0"/>
              <a:t>But more care is needed with Latin squares compared to CRD.</a:t>
            </a:r>
          </a:p>
          <a:p>
            <a:pPr lvl="1"/>
            <a:r>
              <a:rPr lang="en-US" dirty="0"/>
              <a:t>Cows are blocks for treatments but experimental units for parity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0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A3BD-1987-9D7B-6CE8-2C07BBB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used in today’s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43F6-CAC5-5C23-E7D2-855931D1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 (including some from St. Pierre, 2001)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Truth is “known” -&gt; so meta-analysis methods could be assessed relative to not only the truth but also to analyses based on raw data (versus using summary statistics from individual studies).</a:t>
            </a:r>
          </a:p>
          <a:p>
            <a:pPr lvl="1"/>
            <a:r>
              <a:rPr lang="en-US" dirty="0"/>
              <a:t>Raw data typically not available in meta-analysis (but that will change!)</a:t>
            </a:r>
          </a:p>
          <a:p>
            <a:r>
              <a:rPr lang="en-US" dirty="0"/>
              <a:t>For the vast majority of cases, meta-analysis of original raw data should agree with meta-analysis of summary statistics! </a:t>
            </a:r>
          </a:p>
        </p:txBody>
      </p:sp>
    </p:spTree>
    <p:extLst>
      <p:ext uri="{BB962C8B-B14F-4D97-AF65-F5344CB8AC3E}">
        <p14:creationId xmlns:p14="http://schemas.microsoft.com/office/powerpoint/2010/main" val="72582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2B69-C3F5-709A-4F7E-A8A5F68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CAC48-7789-1F2D-6011-32C74E7E8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focus is on Treatment A vs B.</a:t>
                </a:r>
              </a:p>
              <a:p>
                <a:pPr lvl="1"/>
                <a:r>
                  <a:rPr lang="en-US" dirty="0"/>
                  <a:t>Some researchers will only focus on studies have both Treatments A and B.</a:t>
                </a:r>
              </a:p>
              <a:p>
                <a:pPr lvl="1"/>
                <a:r>
                  <a:rPr lang="en-US" dirty="0"/>
                  <a:t>Direct comparisons</a:t>
                </a:r>
              </a:p>
              <a:p>
                <a:r>
                  <a:rPr lang="en-US" dirty="0"/>
                  <a:t>But suppose some studies include A vs C, some include B vs C.</a:t>
                </a:r>
              </a:p>
              <a:p>
                <a:pPr lvl="1"/>
                <a:r>
                  <a:rPr lang="en-US" dirty="0"/>
                  <a:t>Indirect comparisons between A and B:  i.e. (A-C) – (B-C) = A-B.</a:t>
                </a:r>
              </a:p>
              <a:p>
                <a:r>
                  <a:rPr lang="en-US" dirty="0"/>
                  <a:t>A network meta-analysis accommodates direct and indirect comparisons.</a:t>
                </a:r>
              </a:p>
              <a:p>
                <a:pPr lvl="1"/>
                <a:r>
                  <a:rPr lang="en-US" dirty="0"/>
                  <a:t>Particularly easier to do with arm-based rather contrast-based.</a:t>
                </a:r>
              </a:p>
              <a:p>
                <a:pPr lvl="1"/>
                <a:r>
                  <a:rPr lang="en-US" dirty="0"/>
                  <a:t>See code.</a:t>
                </a:r>
              </a:p>
              <a:p>
                <a:pPr lvl="1"/>
                <a:r>
                  <a:rPr lang="en-US" dirty="0"/>
                  <a:t>Systematic inconsistency:  when direct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indirect comparisons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CAC48-7789-1F2D-6011-32C74E7E8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198" b="-16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6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AEF-9E3D-B3B4-81C6-95F0F3F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combine CRD and Latin square (and others)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1DB-EA54-72F5-AC06-2EB52490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certainly!</a:t>
            </a:r>
          </a:p>
          <a:p>
            <a:r>
              <a:rPr lang="en-US" dirty="0"/>
              <a:t>Network-based arm analysis best suited to capture direct and indirect comparisons.</a:t>
            </a:r>
          </a:p>
          <a:p>
            <a:r>
              <a:rPr lang="en-US" dirty="0"/>
              <a:t>Caution.</a:t>
            </a:r>
          </a:p>
          <a:p>
            <a:pPr lvl="1"/>
            <a:r>
              <a:rPr lang="en-US" dirty="0"/>
              <a:t>Sampling variances for CRD treatment means = s</a:t>
            </a:r>
            <a:r>
              <a:rPr lang="en-US" baseline="30000" dirty="0"/>
              <a:t>2</a:t>
            </a:r>
            <a:r>
              <a:rPr lang="en-US" dirty="0"/>
              <a:t> = 1/w = SEM</a:t>
            </a:r>
            <a:r>
              <a:rPr lang="en-US" baseline="30000" dirty="0"/>
              <a:t>2</a:t>
            </a:r>
            <a:r>
              <a:rPr lang="en-US" dirty="0"/>
              <a:t>/2</a:t>
            </a:r>
          </a:p>
          <a:p>
            <a:pPr lvl="1"/>
            <a:r>
              <a:rPr lang="en-US" dirty="0"/>
              <a:t>For all other designs, use s</a:t>
            </a:r>
            <a:r>
              <a:rPr lang="en-US" baseline="30000" dirty="0"/>
              <a:t>2</a:t>
            </a:r>
            <a:r>
              <a:rPr lang="en-US" dirty="0"/>
              <a:t> = 1/w = SED</a:t>
            </a:r>
            <a:r>
              <a:rPr lang="en-US" baseline="30000" dirty="0"/>
              <a:t>2</a:t>
            </a:r>
            <a:r>
              <a:rPr lang="en-US" dirty="0"/>
              <a:t>/2</a:t>
            </a:r>
          </a:p>
          <a:p>
            <a:r>
              <a:rPr lang="en-US" dirty="0"/>
              <a:t>Infer upon potential systematic inconsistencies!</a:t>
            </a:r>
          </a:p>
          <a:p>
            <a:pPr lvl="1"/>
            <a:r>
              <a:rPr lang="en-US" dirty="0"/>
              <a:t>Effect of design (CRD or Latin Square) on treatment effects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1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0CD-15B3-CEC4-DB69-419214F0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vision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1194-EDD5-F0D2-E68C-2066050A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 raw data repositories</a:t>
            </a:r>
          </a:p>
          <a:p>
            <a:pPr lvl="1"/>
            <a:r>
              <a:rPr lang="en-US" dirty="0"/>
              <a:t>Research reproducibility</a:t>
            </a:r>
          </a:p>
          <a:p>
            <a:pPr lvl="1"/>
            <a:r>
              <a:rPr lang="en-US" dirty="0"/>
              <a:t>Allow for Bayesian extensions.</a:t>
            </a:r>
          </a:p>
          <a:p>
            <a:pPr lvl="2"/>
            <a:r>
              <a:rPr lang="en-US" dirty="0"/>
              <a:t>Model distributions on variance components over studies.  Better borrowing of information</a:t>
            </a:r>
          </a:p>
          <a:p>
            <a:pPr lvl="2"/>
            <a:r>
              <a:rPr lang="en-US" dirty="0"/>
              <a:t>Multivariate analyses involving multiple correlated traits over time.</a:t>
            </a:r>
          </a:p>
          <a:p>
            <a:pPr lvl="1"/>
            <a:r>
              <a:rPr lang="en-US"/>
              <a:t>Code also submitted!!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6A07-BDEA-9B18-514D-11504ED4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#1:  A good starting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88C88-2D87-F91B-B8AA-C7A2B4899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5" y="1189904"/>
            <a:ext cx="7932153" cy="2763692"/>
          </a:xfrm>
        </p:spPr>
      </p:pic>
    </p:spTree>
    <p:extLst>
      <p:ext uri="{BB962C8B-B14F-4D97-AF65-F5344CB8AC3E}">
        <p14:creationId xmlns:p14="http://schemas.microsoft.com/office/powerpoint/2010/main" val="7543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0CE-BA54-FD5D-3BF9-51E4AFF3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5" y="375606"/>
            <a:ext cx="8229600" cy="736358"/>
          </a:xfrm>
        </p:spPr>
        <p:txBody>
          <a:bodyPr/>
          <a:lstStyle/>
          <a:p>
            <a:r>
              <a:rPr lang="en-US" dirty="0"/>
              <a:t>Y  vs  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4D69-A8F8-DD3B-B854-03AC9EB4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8" y="1421008"/>
            <a:ext cx="3822949" cy="256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5FEC5-F0F9-34AE-DE76-BF1B386E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48" y="1421008"/>
            <a:ext cx="3956858" cy="2585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6AE06-2D80-B531-90EE-483FA30D7219}"/>
              </a:ext>
            </a:extLst>
          </p:cNvPr>
          <p:cNvSpPr txBox="1"/>
          <p:nvPr/>
        </p:nvSpPr>
        <p:spPr>
          <a:xfrm>
            <a:off x="1114506" y="1020750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 in St-Pierre (2001)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9BC4-2FAD-E28A-C12B-DE1AFCEE7124}"/>
              </a:ext>
            </a:extLst>
          </p:cNvPr>
          <p:cNvSpPr txBox="1"/>
          <p:nvPr/>
        </p:nvSpPr>
        <p:spPr>
          <a:xfrm>
            <a:off x="5168899" y="497678"/>
            <a:ext cx="325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created from data provided at Appendix St-Pierre (2001)  (see lab)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B6618C-08FD-B386-3E84-F69FA2E0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9" y="1004699"/>
            <a:ext cx="8229600" cy="30498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Wrong data was seemingly provided</a:t>
            </a:r>
          </a:p>
        </p:txBody>
      </p:sp>
    </p:spTree>
    <p:extLst>
      <p:ext uri="{BB962C8B-B14F-4D97-AF65-F5344CB8AC3E}">
        <p14:creationId xmlns:p14="http://schemas.microsoft.com/office/powerpoint/2010/main" val="38918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0CE-BA54-FD5D-3BF9-51E4AFF3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Corrected data provided by Dr. White (forwarded by Dr. St-Pierre)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4D69-A8F8-DD3B-B854-03AC9EB4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5" y="2220591"/>
            <a:ext cx="3822949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6AE06-2D80-B531-90EE-483FA30D7219}"/>
              </a:ext>
            </a:extLst>
          </p:cNvPr>
          <p:cNvSpPr txBox="1"/>
          <p:nvPr/>
        </p:nvSpPr>
        <p:spPr>
          <a:xfrm>
            <a:off x="626533" y="1820333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 in St-Pierre (2001)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9BC4-2FAD-E28A-C12B-DE1AFCEE7124}"/>
              </a:ext>
            </a:extLst>
          </p:cNvPr>
          <p:cNvSpPr txBox="1"/>
          <p:nvPr/>
        </p:nvSpPr>
        <p:spPr>
          <a:xfrm>
            <a:off x="4945455" y="1635667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data (see lab)</a:t>
            </a:r>
          </a:p>
        </p:txBody>
      </p:sp>
      <p:pic>
        <p:nvPicPr>
          <p:cNvPr id="19" name="Content Placeholder 18" descr="Checkmark with solid fill">
            <a:extLst>
              <a:ext uri="{FF2B5EF4-FFF2-40B4-BE49-F238E27FC236}">
                <a16:creationId xmlns:a16="http://schemas.microsoft.com/office/drawing/2014/main" id="{3740B301-78F2-BA26-8794-CF5462CB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067" y="1363133"/>
            <a:ext cx="914400" cy="9144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D4C49-1565-3F3C-1E75-DF8C08EB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32" y="2189665"/>
            <a:ext cx="3779158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6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6DE7-D377-8A7D-50D9-ACD40B5E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" y="289058"/>
            <a:ext cx="8229600" cy="4978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6E9D9-4A10-25CF-292F-A33C914A3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73" y="845766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St-Pierre (2001) simulated data with study-specific heterogeneity: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St-Pierre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1,  Furthermore,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Translation:  </a:t>
                </a:r>
              </a:p>
              <a:p>
                <a:r>
                  <a:rPr lang="en-US" dirty="0"/>
                  <a:t>Study specific intercepts have an overall average expected value of </a:t>
                </a:r>
                <a:r>
                  <a:rPr lang="en-US" dirty="0">
                    <a:highlight>
                      <a:srgbClr val="FFFF00"/>
                    </a:highlight>
                  </a:rPr>
                  <a:t>0</a:t>
                </a:r>
                <a:r>
                  <a:rPr lang="en-US" dirty="0"/>
                  <a:t> with a variance of </a:t>
                </a:r>
                <a:r>
                  <a:rPr lang="en-US" dirty="0">
                    <a:highlight>
                      <a:srgbClr val="FFFF00"/>
                    </a:highlight>
                  </a:rPr>
                  <a:t>4</a:t>
                </a:r>
                <a:r>
                  <a:rPr lang="en-US" dirty="0"/>
                  <a:t> (</a:t>
                </a:r>
                <a:r>
                  <a:rPr lang="en-US" dirty="0" err="1"/>
                  <a:t>sd</a:t>
                </a:r>
                <a:r>
                  <a:rPr lang="en-US" dirty="0"/>
                  <a:t> =2) across studies</a:t>
                </a:r>
              </a:p>
              <a:p>
                <a:r>
                  <a:rPr lang="en-US" dirty="0"/>
                  <a:t>Study specific intercepts have an overall average expected value of </a:t>
                </a:r>
                <a:r>
                  <a:rPr lang="en-US" dirty="0">
                    <a:highlight>
                      <a:srgbClr val="00FFFF"/>
                    </a:highlight>
                  </a:rPr>
                  <a:t>1</a:t>
                </a:r>
                <a:r>
                  <a:rPr lang="en-US" dirty="0"/>
                  <a:t> with a variance of </a:t>
                </a:r>
                <a:r>
                  <a:rPr lang="en-US" dirty="0">
                    <a:highlight>
                      <a:srgbClr val="00FFFF"/>
                    </a:highlight>
                  </a:rPr>
                  <a:t>0.04</a:t>
                </a:r>
                <a:r>
                  <a:rPr lang="en-US" dirty="0"/>
                  <a:t> (</a:t>
                </a:r>
                <a:r>
                  <a:rPr lang="en-US" dirty="0" err="1"/>
                  <a:t>sd</a:t>
                </a:r>
                <a:r>
                  <a:rPr lang="en-US" dirty="0"/>
                  <a:t> =0.2) across studies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6E9D9-4A10-25CF-292F-A33C914A3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73" y="845766"/>
                <a:ext cx="8229600" cy="3049871"/>
              </a:xfrm>
              <a:blipFill>
                <a:blip r:embed="rId2"/>
                <a:stretch>
                  <a:fillRect l="-741" t="-1400" b="-3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E2914-0642-822E-4E78-29DD73D683AD}"/>
                  </a:ext>
                </a:extLst>
              </p:cNvPr>
              <p:cNvSpPr txBox="1"/>
              <p:nvPr/>
            </p:nvSpPr>
            <p:spPr>
              <a:xfrm>
                <a:off x="840577" y="1353504"/>
                <a:ext cx="706719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  <a:r>
                  <a:rPr lang="en-US" i="1" dirty="0" err="1"/>
                  <a:t>i</a:t>
                </a:r>
                <a:r>
                  <a:rPr lang="en-US" dirty="0"/>
                  <a:t>=1,2,…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  j </a:t>
                </a:r>
                <a:r>
                  <a:rPr lang="en-US" dirty="0"/>
                  <a:t>= 1,2…,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E2914-0642-822E-4E78-29DD73D6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7" y="1353504"/>
                <a:ext cx="7067191" cy="299313"/>
              </a:xfrm>
              <a:prstGeom prst="rect">
                <a:avLst/>
              </a:prstGeom>
              <a:blipFill>
                <a:blip r:embed="rId3"/>
                <a:stretch>
                  <a:fillRect l="-1208" t="-2653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6EDB70-649B-3BC9-CDF7-620C0E1EEE78}"/>
              </a:ext>
            </a:extLst>
          </p:cNvPr>
          <p:cNvSpPr txBox="1"/>
          <p:nvPr/>
        </p:nvSpPr>
        <p:spPr>
          <a:xfrm>
            <a:off x="15218385" y="-9255663"/>
            <a:ext cx="30524694" cy="2363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&lt;math </a:t>
            </a:r>
            <a:r>
              <a:rPr lang="en-US" dirty="0" err="1"/>
              <a:t>xmlns</a:t>
            </a:r>
            <a:r>
              <a:rPr lang="en-US" dirty="0"/>
              <a:t>="http://www.w3.org/1998/Math/MathML" display="block"&gt;</a:t>
            </a:r>
          </a:p>
          <a:p>
            <a:r>
              <a:rPr lang="en-US" dirty="0"/>
              <a:t>  &lt;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mo</a:t>
            </a:r>
            <a:r>
              <a:rPr lang="en-US" dirty="0"/>
              <a:t>&gt;(&lt;/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mtable</a:t>
            </a:r>
            <a:r>
              <a:rPr lang="en-US" dirty="0"/>
              <a:t> </a:t>
            </a:r>
            <a:r>
              <a:rPr lang="en-US" dirty="0" err="1"/>
              <a:t>rowspacing</a:t>
            </a:r>
            <a:r>
              <a:rPr lang="en-US" dirty="0"/>
              <a:t>="4pt" </a:t>
            </a:r>
            <a:r>
              <a:rPr lang="en-US" dirty="0" err="1"/>
              <a:t>columnspacing</a:t>
            </a:r>
            <a:r>
              <a:rPr lang="en-US" dirty="0"/>
              <a:t>="1em"&gt;</a:t>
            </a:r>
          </a:p>
          <a:p>
            <a:r>
              <a:rPr lang="en-US" dirty="0"/>
              <a:t>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msub</a:t>
            </a:r>
            <a:r>
              <a:rPr lang="en-US" dirty="0"/>
              <a:t>&gt;</a:t>
            </a:r>
          </a:p>
          <a:p>
            <a:r>
              <a:rPr lang="en-US" dirty="0"/>
              <a:t>            &lt;mi&gt;s&lt;/mi&gt;</a:t>
            </a:r>
          </a:p>
          <a:p>
            <a:r>
              <a:rPr lang="en-US" dirty="0"/>
              <a:t>            &lt;mi&gt;</a:t>
            </a:r>
            <a:r>
              <a:rPr lang="en-US" dirty="0" err="1"/>
              <a:t>i</a:t>
            </a:r>
            <a:r>
              <a:rPr lang="en-US" dirty="0"/>
              <a:t>&lt;/mi&gt;</a:t>
            </a:r>
          </a:p>
          <a:p>
            <a:r>
              <a:rPr lang="en-US" dirty="0"/>
              <a:t>          &lt;/</a:t>
            </a:r>
            <a:r>
              <a:rPr lang="en-US" dirty="0" err="1"/>
              <a:t>msub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msub</a:t>
            </a:r>
            <a:r>
              <a:rPr lang="en-US" dirty="0"/>
              <a:t>&gt;</a:t>
            </a:r>
          </a:p>
          <a:p>
            <a:r>
              <a:rPr lang="en-US" dirty="0"/>
              <a:t>            &lt;mi&gt;b&lt;/mi&gt;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mrow</a:t>
            </a:r>
            <a:r>
              <a:rPr lang="en-US" dirty="0"/>
              <a:t> class="MJX-</a:t>
            </a:r>
            <a:r>
              <a:rPr lang="en-US" dirty="0" err="1"/>
              <a:t>TeXAtom</a:t>
            </a:r>
            <a:r>
              <a:rPr lang="en-US" dirty="0"/>
              <a:t>-ORD"&gt;</a:t>
            </a:r>
          </a:p>
          <a:p>
            <a:r>
              <a:rPr lang="en-US" dirty="0"/>
              <a:t>              &lt;mi&gt;</a:t>
            </a:r>
            <a:r>
              <a:rPr lang="en-US" dirty="0" err="1"/>
              <a:t>i</a:t>
            </a:r>
            <a:r>
              <a:rPr lang="en-US" dirty="0"/>
              <a:t>&lt;/mi&gt;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msub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mtable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mo</a:t>
            </a:r>
            <a:r>
              <a:rPr lang="en-US" dirty="0"/>
              <a:t>&gt;)&lt;/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mo</a:t>
            </a:r>
            <a:r>
              <a:rPr lang="en-US" dirty="0"/>
              <a:t>&gt;&amp;#x223C;&lt;!-- ∼ --&gt;&lt;/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&lt;mi&gt;N&lt;/mi&gt;</a:t>
            </a:r>
          </a:p>
          <a:p>
            <a:r>
              <a:rPr lang="en-US" dirty="0"/>
              <a:t>  &lt;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mo</a:t>
            </a:r>
            <a:r>
              <a:rPr lang="en-US" dirty="0"/>
              <a:t>&gt;(&lt;/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mo</a:t>
            </a:r>
            <a:r>
              <a:rPr lang="en-US" dirty="0"/>
              <a:t>&gt;(&lt;/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mtable</a:t>
            </a:r>
            <a:r>
              <a:rPr lang="en-US" dirty="0"/>
              <a:t> </a:t>
            </a:r>
            <a:r>
              <a:rPr lang="en-US" dirty="0" err="1"/>
              <a:t>rowspacing</a:t>
            </a:r>
            <a:r>
              <a:rPr lang="en-US" dirty="0"/>
              <a:t>="4pt" </a:t>
            </a:r>
            <a:r>
              <a:rPr lang="en-US" dirty="0" err="1"/>
              <a:t>columnspacing</a:t>
            </a:r>
            <a:r>
              <a:rPr lang="en-US" dirty="0"/>
              <a:t>="1em"&gt;</a:t>
            </a:r>
          </a:p>
          <a:p>
            <a:r>
              <a:rPr lang="en-US" dirty="0"/>
              <a:t>    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&gt;0&lt;/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&gt;1&lt;/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mtable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mo</a:t>
            </a:r>
            <a:r>
              <a:rPr lang="en-US" dirty="0"/>
              <a:t>&gt;)&lt;/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mo</a:t>
            </a:r>
            <a:r>
              <a:rPr lang="en-US" dirty="0"/>
              <a:t>&gt;,&lt;/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mo</a:t>
            </a:r>
            <a:r>
              <a:rPr lang="en-US" dirty="0"/>
              <a:t>&gt;(&lt;/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mtable</a:t>
            </a:r>
            <a:r>
              <a:rPr lang="en-US" dirty="0"/>
              <a:t> </a:t>
            </a:r>
            <a:r>
              <a:rPr lang="en-US" dirty="0" err="1"/>
              <a:t>rowspacing</a:t>
            </a:r>
            <a:r>
              <a:rPr lang="en-US" dirty="0"/>
              <a:t>="4pt" </a:t>
            </a:r>
            <a:r>
              <a:rPr lang="en-US" dirty="0" err="1"/>
              <a:t>columnspacing</a:t>
            </a:r>
            <a:r>
              <a:rPr lang="en-US" dirty="0"/>
              <a:t>="1em"&gt;</a:t>
            </a:r>
          </a:p>
          <a:p>
            <a:r>
              <a:rPr lang="en-US" dirty="0"/>
              <a:t>    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&gt;0.5&lt;/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mn</a:t>
            </a:r>
            <a:r>
              <a:rPr lang="en-US" dirty="0"/>
              <a:t>&gt;4&lt;/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&lt;/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mn</a:t>
            </a:r>
            <a:r>
              <a:rPr lang="en-US" dirty="0"/>
              <a:t>&gt;0.04&lt;/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&lt;/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&lt;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&gt;0.5&lt;/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mn</a:t>
            </a:r>
            <a:r>
              <a:rPr lang="en-US" dirty="0"/>
              <a:t>&gt;4&lt;/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&lt;/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mn</a:t>
            </a:r>
            <a:r>
              <a:rPr lang="en-US" dirty="0"/>
              <a:t>&gt;0.04&lt;/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  &lt;/</a:t>
            </a:r>
            <a:r>
              <a:rPr lang="en-US" dirty="0" err="1"/>
              <a:t>msqrt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    &lt;</a:t>
            </a:r>
            <a:r>
              <a:rPr lang="en-US" dirty="0" err="1"/>
              <a:t>mn</a:t>
            </a:r>
            <a:r>
              <a:rPr lang="en-US" dirty="0"/>
              <a:t>&gt;0.04&lt;/</a:t>
            </a:r>
            <a:r>
              <a:rPr lang="en-US" dirty="0" err="1"/>
              <a:t>mn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mtd</a:t>
            </a:r>
            <a:r>
              <a:rPr lang="en-US" dirty="0"/>
              <a:t>&gt;</a:t>
            </a:r>
          </a:p>
          <a:p>
            <a:r>
              <a:rPr lang="en-US" dirty="0"/>
              <a:t>          &lt;/</a:t>
            </a:r>
            <a:r>
              <a:rPr lang="en-US" dirty="0" err="1"/>
              <a:t>mtr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mtable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mo</a:t>
            </a:r>
            <a:r>
              <a:rPr lang="en-US" dirty="0"/>
              <a:t>&gt;)&lt;/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mo</a:t>
            </a:r>
            <a:r>
              <a:rPr lang="en-US" dirty="0"/>
              <a:t>&gt;)&lt;/</a:t>
            </a:r>
            <a:r>
              <a:rPr lang="en-US" dirty="0" err="1"/>
              <a:t>mo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mrow</a:t>
            </a:r>
            <a:r>
              <a:rPr lang="en-US" dirty="0"/>
              <a:t>&gt;</a:t>
            </a:r>
          </a:p>
          <a:p>
            <a:r>
              <a:rPr lang="en-US" dirty="0"/>
              <a:t>&lt;/math&gt;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ACF4C-48D6-98BB-AA69-BA63C439E93B}"/>
                  </a:ext>
                </a:extLst>
              </p:cNvPr>
              <p:cNvSpPr txBox="1"/>
              <p:nvPr/>
            </p:nvSpPr>
            <p:spPr>
              <a:xfrm>
                <a:off x="1650413" y="2463052"/>
                <a:ext cx="436792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0.04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0.04</m:t>
                                        </m:r>
                                      </m:e>
                                    </m:rad>
                                  </m:e>
                                  <m:e>
                                    <m:r>
                                      <a:rPr lang="en-US" i="1">
                                        <a:highlight>
                                          <a:srgbClr val="00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0.04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ACF4C-48D6-98BB-AA69-BA63C439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13" y="2463052"/>
                <a:ext cx="436792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824E0119-6553-33F6-B8BA-EB18BEBACBAF}"/>
              </a:ext>
            </a:extLst>
          </p:cNvPr>
          <p:cNvSpPr/>
          <p:nvPr/>
        </p:nvSpPr>
        <p:spPr>
          <a:xfrm>
            <a:off x="8176846" y="3675185"/>
            <a:ext cx="439615" cy="12660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6544-0768-C304-5319-A0CE29011DE6}"/>
              </a:ext>
            </a:extLst>
          </p:cNvPr>
          <p:cNvSpPr txBox="1"/>
          <p:nvPr/>
        </p:nvSpPr>
        <p:spPr>
          <a:xfrm>
            <a:off x="7956644" y="2629545"/>
            <a:ext cx="98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= </a:t>
            </a:r>
            <a:r>
              <a:rPr lang="en-US" sz="1200" dirty="0">
                <a:highlight>
                  <a:srgbClr val="00FF00"/>
                </a:highlight>
              </a:rPr>
              <a:t>0.5</a:t>
            </a:r>
            <a:r>
              <a:rPr lang="en-US" sz="1200" dirty="0"/>
              <a:t> across studies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C0C61430-B6DE-3563-85D8-D167EB04C778}"/>
              </a:ext>
            </a:extLst>
          </p:cNvPr>
          <p:cNvSpPr/>
          <p:nvPr/>
        </p:nvSpPr>
        <p:spPr>
          <a:xfrm rot="16386338">
            <a:off x="8042069" y="3347592"/>
            <a:ext cx="1434620" cy="5459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A4A-EEA8-4CC7-907E-2E2CA1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4CD46-1478-2F87-EE03-1458542F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157695"/>
            <a:ext cx="4457436" cy="2862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6AABC-4DEF-3DC8-E94B-104B3B56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36" y="1157695"/>
            <a:ext cx="4457436" cy="282810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7164B217-2FE5-1B8E-384A-CF1EF07F0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B8639-1651-131F-656B-1DE0A71C3B60}"/>
              </a:ext>
            </a:extLst>
          </p:cNvPr>
          <p:cNvSpPr txBox="1"/>
          <p:nvPr/>
        </p:nvSpPr>
        <p:spPr>
          <a:xfrm>
            <a:off x="4975677" y="562705"/>
            <a:ext cx="1517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from lab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F7103-BE4D-9DC7-DECE-964B8BEEF686}"/>
              </a:ext>
            </a:extLst>
          </p:cNvPr>
          <p:cNvSpPr txBox="1"/>
          <p:nvPr/>
        </p:nvSpPr>
        <p:spPr>
          <a:xfrm>
            <a:off x="583702" y="4153916"/>
            <a:ext cx="669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go to the R markdown/code file and conduct a joint analysis using the raw data as provided.</a:t>
            </a:r>
          </a:p>
          <a:p>
            <a:r>
              <a:rPr lang="en-US" dirty="0"/>
              <a:t>Goal: to estimate the overall intercept/slope!</a:t>
            </a:r>
          </a:p>
        </p:txBody>
      </p:sp>
    </p:spTree>
    <p:extLst>
      <p:ext uri="{BB962C8B-B14F-4D97-AF65-F5344CB8AC3E}">
        <p14:creationId xmlns:p14="http://schemas.microsoft.com/office/powerpoint/2010/main" val="397249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65C-D19B-3544-8962-1BC81190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4CE3-BDE6-C7C5-DDF9-BFE357BA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046814"/>
            <a:ext cx="8612963" cy="3049871"/>
          </a:xfrm>
        </p:spPr>
        <p:txBody>
          <a:bodyPr/>
          <a:lstStyle/>
          <a:p>
            <a:r>
              <a:rPr lang="en-US" dirty="0"/>
              <a:t>Suppose we only had the study-specific slopes and estimates along slide with the standard errors (St-Pierre did not pursue this)</a:t>
            </a:r>
          </a:p>
          <a:p>
            <a:pPr lvl="1"/>
            <a:r>
              <a:rPr lang="en-US" dirty="0"/>
              <a:t>Each  meta-analysis “data point” would be a duplet of (1) estimate and (2) </a:t>
            </a:r>
            <a:r>
              <a:rPr lang="en-US" dirty="0" err="1"/>
              <a:t>std.error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Let’s focus entirely on the slope estimates</a:t>
            </a:r>
          </a:p>
          <a:p>
            <a:pPr marL="272591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702E8-B4A6-8F33-4EB2-727FA006A836}"/>
              </a:ext>
            </a:extLst>
          </p:cNvPr>
          <p:cNvSpPr txBox="1"/>
          <p:nvPr/>
        </p:nvSpPr>
        <p:spPr>
          <a:xfrm>
            <a:off x="545840" y="2139882"/>
            <a:ext cx="8052319" cy="226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   Study      term    estimate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std.error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statistic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p.value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nrec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1      A Intercept -3.07734838 0.76656078 -4.01448711 1.593713e-02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2      A         X  0.81671421 0.22252478  3.67021698 2.138706e-02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3      B Intercept -4.15298434 0.63281610 -6.56270335 7.195518e-03    5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4      B         X  1.17586084 0.16301208  7.21333571 5.492902e-03    5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5      C Intercept -4.07597045 0.61009504 -6.68087785 2.609649e-03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6      C         X  1.39429265 0.13995723  9.96227671 5.702866e-04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7      D Intercept -1.80848842 1.09619111 -1.64979300 1.743302e-01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8      D         X  0.50088152 0.22415810  2.23450111 8.916425e-02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9      E Intercept -3.97906524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2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10     E         X  1.27253453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2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4E762-B159-9E7D-88C4-A24AE442F2F8}"/>
              </a:ext>
            </a:extLst>
          </p:cNvPr>
          <p:cNvSpPr/>
          <p:nvPr/>
        </p:nvSpPr>
        <p:spPr>
          <a:xfrm>
            <a:off x="2703635" y="2162297"/>
            <a:ext cx="2031651" cy="2218096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31394-193B-AD61-D1F1-5BF40EF0D7E3}"/>
              </a:ext>
            </a:extLst>
          </p:cNvPr>
          <p:cNvSpPr txBox="1"/>
          <p:nvPr/>
        </p:nvSpPr>
        <p:spPr>
          <a:xfrm>
            <a:off x="6000750" y="479153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0A9A67-AB12-2A85-1F25-E451ACE6524F}"/>
              </a:ext>
            </a:extLst>
          </p:cNvPr>
          <p:cNvCxnSpPr>
            <a:cxnSpLocks/>
          </p:cNvCxnSpPr>
          <p:nvPr/>
        </p:nvCxnSpPr>
        <p:spPr>
          <a:xfrm>
            <a:off x="6295292" y="795704"/>
            <a:ext cx="163697" cy="107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E267D5-03D7-8D55-80B1-0B6765E14874}"/>
              </a:ext>
            </a:extLst>
          </p:cNvPr>
          <p:cNvSpPr/>
          <p:nvPr/>
        </p:nvSpPr>
        <p:spPr>
          <a:xfrm>
            <a:off x="7636119" y="3974123"/>
            <a:ext cx="276958" cy="3208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B5CD2-B915-03E3-7A0D-B0A2F1D19CED}"/>
              </a:ext>
            </a:extLst>
          </p:cNvPr>
          <p:cNvSpPr txBox="1"/>
          <p:nvPr/>
        </p:nvSpPr>
        <p:spPr>
          <a:xfrm>
            <a:off x="5684228" y="4364412"/>
            <a:ext cx="326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include Study E…only 2 datapoints!! No se!</a:t>
            </a:r>
          </a:p>
        </p:txBody>
      </p:sp>
    </p:spTree>
    <p:extLst>
      <p:ext uri="{BB962C8B-B14F-4D97-AF65-F5344CB8AC3E}">
        <p14:creationId xmlns:p14="http://schemas.microsoft.com/office/powerpoint/2010/main" val="732533131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2B43951-A485-CE40-BE2C-7831326019FF}" vid="{D552D5CC-CFC9-7C42-A885-468EAACA04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Template 1</Template>
  <TotalTime>25295</TotalTime>
  <Words>2902</Words>
  <Application>Microsoft Office PowerPoint</Application>
  <PresentationFormat>On-screen Show (16:9)</PresentationFormat>
  <Paragraphs>416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Amasis MT Pro Black</vt:lpstr>
      <vt:lpstr>Arial</vt:lpstr>
      <vt:lpstr>ArialMT</vt:lpstr>
      <vt:lpstr>Calibri</vt:lpstr>
      <vt:lpstr>Cambria Math</vt:lpstr>
      <vt:lpstr>Courier New</vt:lpstr>
      <vt:lpstr>Gotham Book</vt:lpstr>
      <vt:lpstr>Gotham-Bold</vt:lpstr>
      <vt:lpstr>Wingdings</vt:lpstr>
      <vt:lpstr>MSU Template 1</vt:lpstr>
      <vt:lpstr>META-ANALYSIS WORKSHOP  Robert J. Tempelman Department of Animal Science Michigan State University</vt:lpstr>
      <vt:lpstr>Introduction to Meta Analysis</vt:lpstr>
      <vt:lpstr>Strategy used in today’s workshop</vt:lpstr>
      <vt:lpstr>Case #1:  A good starting point</vt:lpstr>
      <vt:lpstr>Y  vs   X</vt:lpstr>
      <vt:lpstr>Corrected data provided by Dr. White (forwarded by Dr. St-Pierre)</vt:lpstr>
      <vt:lpstr>Data generation</vt:lpstr>
      <vt:lpstr>Figure 2b</vt:lpstr>
      <vt:lpstr>Meta-analysis</vt:lpstr>
      <vt:lpstr>Sampling variances and weights</vt:lpstr>
      <vt:lpstr>Common effects (CE) analysis</vt:lpstr>
      <vt:lpstr>Common effects (CE) analysis</vt:lpstr>
      <vt:lpstr>Using linear models software to do CE analysis (see Madden, LV, H-P Piepho and P.A. Paul. 2016.  Statistical models and methods for network meta-analysis.  Phytopathology 106:792-806)</vt:lpstr>
      <vt:lpstr>Mixed effects univariate meta-analysis</vt:lpstr>
      <vt:lpstr>Mixed effects multivariate meta-analysis</vt:lpstr>
      <vt:lpstr>Mixed effects analysis</vt:lpstr>
      <vt:lpstr>Recap on estimates of ζ (β_1 in St-Pierre)</vt:lpstr>
      <vt:lpstr>Validating meta-analytic models</vt:lpstr>
      <vt:lpstr>The completely randomized design</vt:lpstr>
      <vt:lpstr>Fit simple CRD for each study</vt:lpstr>
      <vt:lpstr>Contrast-based analyses</vt:lpstr>
      <vt:lpstr>A comprehensive arm-based analysis</vt:lpstr>
      <vt:lpstr>An equivalent model to that on previous slide</vt:lpstr>
      <vt:lpstr>Meta-analytic contrast versus arms-based analysis vs analysis of raw data</vt:lpstr>
      <vt:lpstr>Latin square design</vt:lpstr>
      <vt:lpstr>Contrast vs Arm based analysis</vt:lpstr>
      <vt:lpstr>Contrast-based analysis.</vt:lpstr>
      <vt:lpstr>Arm-based analysis.</vt:lpstr>
      <vt:lpstr>Moderator variables</vt:lpstr>
      <vt:lpstr>Network meta-analysis</vt:lpstr>
      <vt:lpstr>Can I combine CRD and Latin square (and others) studies?</vt:lpstr>
      <vt:lpstr>My 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Davies</dc:creator>
  <cp:lastModifiedBy>Tempelman, Robert</cp:lastModifiedBy>
  <cp:revision>8</cp:revision>
  <cp:lastPrinted>2010-09-08T13:46:11Z</cp:lastPrinted>
  <dcterms:created xsi:type="dcterms:W3CDTF">2019-05-04T16:32:13Z</dcterms:created>
  <dcterms:modified xsi:type="dcterms:W3CDTF">2023-06-17T16:12:28Z</dcterms:modified>
</cp:coreProperties>
</file>