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72" r:id="rId3"/>
    <p:sldId id="264" r:id="rId4"/>
    <p:sldId id="258" r:id="rId5"/>
    <p:sldId id="274" r:id="rId6"/>
    <p:sldId id="265" r:id="rId7"/>
    <p:sldId id="259" r:id="rId8"/>
    <p:sldId id="275" r:id="rId9"/>
    <p:sldId id="266" r:id="rId10"/>
    <p:sldId id="267" r:id="rId11"/>
    <p:sldId id="271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6A7B"/>
    <a:srgbClr val="000000"/>
    <a:srgbClr val="105C65"/>
    <a:srgbClr val="15747F"/>
    <a:srgbClr val="00717F"/>
    <a:srgbClr val="00716C"/>
    <a:srgbClr val="009193"/>
    <a:srgbClr val="5C395F"/>
    <a:srgbClr val="192A51"/>
    <a:srgbClr val="4A2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1"/>
    <p:restoredTop sz="94694"/>
  </p:normalViewPr>
  <p:slideViewPr>
    <p:cSldViewPr snapToGrid="0">
      <p:cViewPr varScale="1">
        <p:scale>
          <a:sx n="112" d="100"/>
          <a:sy n="112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636B9-7E39-074C-B04D-6EE597EF8672}" type="datetimeFigureOut">
              <a:rPr lang="en-US" smtClean="0"/>
              <a:t>4/17/25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64E67-793C-D847-A65A-E4751EFAB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09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Solid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64E67-793C-D847-A65A-E4751EFAB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48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Solid logo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64E67-793C-D847-A65A-E4751EFAB0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2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Outline logo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64E67-793C-D847-A65A-E4751EFAB0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62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to create </a:t>
            </a:r>
            <a:r>
              <a:rPr lang="en-US" dirty="0" err="1"/>
              <a:t>png</a:t>
            </a:r>
            <a:r>
              <a:rPr lang="en-US" dirty="0"/>
              <a:t> with transparent background.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64E67-793C-D847-A65A-E4751EFAB0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79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Outline logo (No solid icon exists)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64E67-793C-D847-A65A-E4751EFAB0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2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to create </a:t>
            </a:r>
            <a:r>
              <a:rPr lang="en-US" dirty="0" err="1"/>
              <a:t>png</a:t>
            </a:r>
            <a:r>
              <a:rPr lang="en-US" dirty="0"/>
              <a:t> with transparent background.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64E67-793C-D847-A65A-E4751EFAB0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25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Outline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64E67-793C-D847-A65A-E4751EFAB0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80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to create </a:t>
            </a:r>
            <a:r>
              <a:rPr lang="en-US" dirty="0" err="1"/>
              <a:t>png</a:t>
            </a:r>
            <a:r>
              <a:rPr lang="en-US" dirty="0"/>
              <a:t> with transparent background.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64E67-793C-D847-A65A-E4751EFAB0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85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Solid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64E67-793C-D847-A65A-E4751EFAB0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80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Outline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64E67-793C-D847-A65A-E4751EFAB0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51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to create </a:t>
            </a:r>
            <a:r>
              <a:rPr lang="en-US" dirty="0" err="1"/>
              <a:t>png</a:t>
            </a:r>
            <a:r>
              <a:rPr lang="en-US" dirty="0"/>
              <a:t> with transparent background.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64E67-793C-D847-A65A-E4751EFAB0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4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Solid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64E67-793C-D847-A65A-E4751EFAB0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73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Outline logo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64E67-793C-D847-A65A-E4751EFAB0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1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to create </a:t>
            </a:r>
            <a:r>
              <a:rPr lang="en-US" dirty="0" err="1"/>
              <a:t>png</a:t>
            </a:r>
            <a:r>
              <a:rPr lang="en-US" dirty="0"/>
              <a:t> with transparent background.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64E67-793C-D847-A65A-E4751EFAB0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6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8FBE-6ECE-651A-A862-1D47E0222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0C288-D33D-B059-6C88-20DE0EA6B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064AF-C2DF-17CC-2D21-7B54876C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1456-AD5D-A04A-A74A-93B1E1F1F222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7AC0D-9C46-5853-3ED4-F9DD5233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0C8FC-04A4-0143-6061-FD809DB1D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0DC6-F33B-CC4B-8B8D-118A5AD5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168CA-7E13-A680-FCDC-3FD2640D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1456-AD5D-A04A-A74A-93B1E1F1F222}" type="datetimeFigureOut">
              <a:rPr lang="en-US" smtClean="0"/>
              <a:t>4/17/25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A8D95-D83B-FCD1-1B78-24DE1B64F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DE6B9-4192-FF15-8733-563CCEF4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0DC6-F33B-CC4B-8B8D-118A5AD5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8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26E71-C990-B6CC-ACD1-A84AC8D4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D5CB-31D0-0BE4-5F46-953912514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77D9A-0BF1-A8EF-CDFB-2E77101C9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9C36C-C056-DF3F-D837-0A36D5A24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1456-AD5D-A04A-A74A-93B1E1F1F222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FCE2E-67A8-6696-D0E5-346D42A37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7DA38-9C5C-5F57-4C50-E6AAAFC1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0DC6-F33B-CC4B-8B8D-118A5AD5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49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411D-5F2B-0A48-8A2F-74F56F2A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8539DD-437E-9DA6-3517-C47228735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9FFF4-8589-85B5-3DF6-D883B8A83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178FD-593A-58F1-406A-B4EC8EB3B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1456-AD5D-A04A-A74A-93B1E1F1F222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87D7F-A238-7A6A-630E-936919769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D3582-5DE9-E9F4-4E58-82E52E4E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0DC6-F33B-CC4B-8B8D-118A5AD5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86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403E-78B0-FEEE-5BF0-B6A78C9B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7ED2D-3EC0-0344-F468-7751F0A72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6E63-7227-64EB-AD05-72BB59915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1456-AD5D-A04A-A74A-93B1E1F1F222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E92C8-9BE4-81C6-C77F-335CDACBC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2EA74-BB3A-47B8-B08E-67C9201F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0DC6-F33B-CC4B-8B8D-118A5AD5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98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CCCDF-D261-94EF-2D58-A4B7210B9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B9C6A-2C14-55FF-7BB0-A29FBFA7B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00510-6774-E9E2-0477-A1D952A5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1456-AD5D-A04A-A74A-93B1E1F1F222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E85FF-4471-CA44-90F7-109BB2F5D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808B2-D076-E24E-84DB-89A1E2FB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0DC6-F33B-CC4B-8B8D-118A5AD5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0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71958-B5D4-7744-6EB2-9EC0DB03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87F9C-F297-E119-89A0-FDC4D5802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69FEE-632F-C9CF-8492-6A380CE1D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1456-AD5D-A04A-A74A-93B1E1F1F222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F3567-B3C2-D6FC-8205-7D2D74DE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5C16B-842F-AC4E-27C1-592B94F1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0DC6-F33B-CC4B-8B8D-118A5AD5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8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8BF0-A8BB-C890-7C6E-A0873A05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4CACD-C7EB-1958-F810-F7F1139C1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BD0C5-603E-BA86-B6F2-76482BD9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1456-AD5D-A04A-A74A-93B1E1F1F222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00ECC-02C8-9251-3280-BF7702EB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2B998-37E0-7BC8-5DF5-53154A7E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0DC6-F33B-CC4B-8B8D-118A5AD5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0FF1-49D6-362E-D2AB-493EE1D6D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A3C3B-393A-43BE-6E82-CEE84E27B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D8CA0-9B2E-9646-B591-D66C75EBF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BF6F0-6C87-97CA-E374-0040EB77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1456-AD5D-A04A-A74A-93B1E1F1F222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075D5-7615-AE68-2FD2-3718A398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75FB1-B100-7B4E-71F9-C9EF3DC8E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0DC6-F33B-CC4B-8B8D-118A5AD5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4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092D-BABF-F024-9970-88F77C92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8C85A-29B4-FF85-5218-FDC36E7FC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D8933-D493-CF48-B792-5F853A1D5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F16B6-D0F7-8935-4AC5-9743B16E5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E2988-6176-7EA4-56B3-EECB3823B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CC6084-F40F-6FB3-D183-D44D04E2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1456-AD5D-A04A-A74A-93B1E1F1F222}" type="datetimeFigureOut">
              <a:rPr lang="en-US" smtClean="0"/>
              <a:t>4/17/25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0CE5D-F82B-B727-5710-9CC9EDF2B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477A6-6FA1-7291-13DA-BEA39D82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0DC6-F33B-CC4B-8B8D-118A5AD5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8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FFFF-6A81-9040-58BE-4A10B3C5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27AE0-91B1-389F-8376-B85ED008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1456-AD5D-A04A-A74A-93B1E1F1F222}" type="datetimeFigureOut">
              <a:rPr lang="en-US" smtClean="0"/>
              <a:t>4/17/25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A4CF5-1FE8-C70D-3253-16C321EB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55D85-7716-8972-4674-35B27913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0DC6-F33B-CC4B-8B8D-118A5AD5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4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3C Header Logos">
    <p:bg>
      <p:bgPr>
        <a:solidFill>
          <a:srgbClr val="19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708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3C Footer Logos">
    <p:bg>
      <p:bgPr>
        <a:solidFill>
          <a:srgbClr val="3E6A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2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3C Logo Clear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15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EDD9DC-F6C5-83D8-D45D-66EB6DA3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C3371-A12C-F40D-4A3B-E4CB169C5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6A2E1-0B4A-3A22-195E-BF8ACDCAA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571456-AD5D-A04A-A74A-93B1E1F1F222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A0947-CB47-1189-A5B6-23C6908C4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5BCA2-582F-8DD4-7517-7C75929B3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1E0DC6-F33B-CC4B-8B8D-118A5AD5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9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62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134E26D-D015-9234-89D1-0054A34B8DEC}"/>
              </a:ext>
            </a:extLst>
          </p:cNvPr>
          <p:cNvSpPr txBox="1"/>
          <p:nvPr/>
        </p:nvSpPr>
        <p:spPr>
          <a:xfrm>
            <a:off x="4787967" y="1422088"/>
            <a:ext cx="4424855" cy="33081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300" dirty="0">
                <a:solidFill>
                  <a:srgbClr val="5C39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Clinical</a:t>
            </a:r>
          </a:p>
          <a:p>
            <a:r>
              <a:rPr lang="en-US" sz="4800" spc="300" dirty="0">
                <a:solidFill>
                  <a:srgbClr val="5C39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Cohort</a:t>
            </a:r>
          </a:p>
          <a:p>
            <a:r>
              <a:rPr lang="en-US" sz="4800" spc="300" dirty="0">
                <a:solidFill>
                  <a:srgbClr val="5C39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Cancer</a:t>
            </a:r>
          </a:p>
          <a:p>
            <a:r>
              <a:rPr lang="en-US" sz="4800" spc="300" dirty="0">
                <a:solidFill>
                  <a:srgbClr val="5C39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Tenant</a:t>
            </a:r>
          </a:p>
        </p:txBody>
      </p:sp>
      <p:pic>
        <p:nvPicPr>
          <p:cNvPr id="3" name="Picture 2" descr="A circle with white circle with black circles&#10;&#10;AI-generated content may be incorrect.">
            <a:extLst>
              <a:ext uri="{FF2B5EF4-FFF2-40B4-BE49-F238E27FC236}">
                <a16:creationId xmlns:a16="http://schemas.microsoft.com/office/drawing/2014/main" id="{F6044E77-E870-1E69-0F05-301A16F30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54" y="1533306"/>
            <a:ext cx="2882833" cy="285071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B240E3-ACA2-BB15-3A1B-3EB0DDB52018}"/>
              </a:ext>
            </a:extLst>
          </p:cNvPr>
          <p:cNvCxnSpPr>
            <a:cxnSpLocks/>
          </p:cNvCxnSpPr>
          <p:nvPr/>
        </p:nvCxnSpPr>
        <p:spPr>
          <a:xfrm>
            <a:off x="4330262" y="1597572"/>
            <a:ext cx="0" cy="2722180"/>
          </a:xfrm>
          <a:prstGeom prst="line">
            <a:avLst/>
          </a:prstGeom>
          <a:ln w="57150">
            <a:solidFill>
              <a:srgbClr val="5C395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324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A951C-147F-246F-022C-AB8A37229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906E56-2A4C-B3D9-8E9D-FEC56FCA4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18" y="1128503"/>
            <a:ext cx="3714744" cy="366031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2E0469-FC79-C911-B0C9-2F9FA72C20E7}"/>
              </a:ext>
            </a:extLst>
          </p:cNvPr>
          <p:cNvCxnSpPr>
            <a:cxnSpLocks/>
          </p:cNvCxnSpPr>
          <p:nvPr/>
        </p:nvCxnSpPr>
        <p:spPr>
          <a:xfrm>
            <a:off x="4330262" y="1597572"/>
            <a:ext cx="0" cy="2722180"/>
          </a:xfrm>
          <a:prstGeom prst="line">
            <a:avLst/>
          </a:prstGeom>
          <a:ln w="57150">
            <a:solidFill>
              <a:srgbClr val="5C395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07CA9FE-C6BF-B45F-176E-62287D91416A}"/>
              </a:ext>
            </a:extLst>
          </p:cNvPr>
          <p:cNvSpPr txBox="1"/>
          <p:nvPr/>
        </p:nvSpPr>
        <p:spPr>
          <a:xfrm>
            <a:off x="4787967" y="1422088"/>
            <a:ext cx="4424855" cy="33081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300" dirty="0">
                <a:solidFill>
                  <a:srgbClr val="5C39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</a:t>
            </a:r>
          </a:p>
          <a:p>
            <a:r>
              <a:rPr lang="en-US" sz="4800" spc="300" dirty="0">
                <a:solidFill>
                  <a:srgbClr val="5C39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Clinical</a:t>
            </a:r>
          </a:p>
          <a:p>
            <a:r>
              <a:rPr lang="en-US" sz="4800" spc="300" dirty="0">
                <a:solidFill>
                  <a:srgbClr val="5C39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Cohort</a:t>
            </a:r>
          </a:p>
          <a:p>
            <a:r>
              <a:rPr lang="en-US" sz="4800" spc="300" dirty="0">
                <a:solidFill>
                  <a:srgbClr val="5C39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Collaborative</a:t>
            </a:r>
          </a:p>
        </p:txBody>
      </p:sp>
    </p:spTree>
    <p:extLst>
      <p:ext uri="{BB962C8B-B14F-4D97-AF65-F5344CB8AC3E}">
        <p14:creationId xmlns:p14="http://schemas.microsoft.com/office/powerpoint/2010/main" val="3722903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AAD51-FD08-5BE3-03AB-080E353B5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0BBF3B-4055-F062-9865-D430F7857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52" y="1128503"/>
            <a:ext cx="3833075" cy="375280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C030F8-4FFC-DBC8-3E3A-16E814DB2EE9}"/>
              </a:ext>
            </a:extLst>
          </p:cNvPr>
          <p:cNvCxnSpPr>
            <a:cxnSpLocks/>
          </p:cNvCxnSpPr>
          <p:nvPr/>
        </p:nvCxnSpPr>
        <p:spPr>
          <a:xfrm>
            <a:off x="4330262" y="1597572"/>
            <a:ext cx="0" cy="2722180"/>
          </a:xfrm>
          <a:prstGeom prst="line">
            <a:avLst/>
          </a:prstGeom>
          <a:ln w="57150">
            <a:solidFill>
              <a:srgbClr val="5C395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724FDDC-411C-AAB3-F419-3CC4B48BF074}"/>
              </a:ext>
            </a:extLst>
          </p:cNvPr>
          <p:cNvSpPr txBox="1"/>
          <p:nvPr/>
        </p:nvSpPr>
        <p:spPr>
          <a:xfrm>
            <a:off x="4787967" y="1422088"/>
            <a:ext cx="4424855" cy="33081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300" dirty="0">
                <a:solidFill>
                  <a:srgbClr val="5C39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</a:t>
            </a:r>
          </a:p>
          <a:p>
            <a:r>
              <a:rPr lang="en-US" sz="4800" spc="300" dirty="0">
                <a:solidFill>
                  <a:srgbClr val="5C39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Clinical</a:t>
            </a:r>
          </a:p>
          <a:p>
            <a:r>
              <a:rPr lang="en-US" sz="4800" spc="300" dirty="0">
                <a:solidFill>
                  <a:srgbClr val="5C39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Cohort</a:t>
            </a:r>
          </a:p>
          <a:p>
            <a:r>
              <a:rPr lang="en-US" sz="4800" spc="300" dirty="0">
                <a:solidFill>
                  <a:srgbClr val="5C39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Collaborative</a:t>
            </a:r>
          </a:p>
        </p:txBody>
      </p:sp>
    </p:spTree>
    <p:extLst>
      <p:ext uri="{BB962C8B-B14F-4D97-AF65-F5344CB8AC3E}">
        <p14:creationId xmlns:p14="http://schemas.microsoft.com/office/powerpoint/2010/main" val="3260960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F26AA-4C92-23CD-AD6B-8C6F1D3B0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6218E95-A1E7-40FB-5F5A-0A3C8A858193}"/>
              </a:ext>
            </a:extLst>
          </p:cNvPr>
          <p:cNvCxnSpPr>
            <a:cxnSpLocks/>
          </p:cNvCxnSpPr>
          <p:nvPr/>
        </p:nvCxnSpPr>
        <p:spPr>
          <a:xfrm>
            <a:off x="4330262" y="1597572"/>
            <a:ext cx="0" cy="272218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9674B71-B90A-1360-D5EF-5B20714A6A55}"/>
              </a:ext>
            </a:extLst>
          </p:cNvPr>
          <p:cNvSpPr txBox="1"/>
          <p:nvPr/>
        </p:nvSpPr>
        <p:spPr>
          <a:xfrm>
            <a:off x="4787967" y="1422088"/>
            <a:ext cx="4424855" cy="33081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</a:t>
            </a:r>
          </a:p>
          <a:p>
            <a:r>
              <a:rPr lang="en-US" sz="48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Clinical</a:t>
            </a:r>
          </a:p>
          <a:p>
            <a:r>
              <a:rPr lang="en-US" sz="48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Cohort</a:t>
            </a:r>
          </a:p>
          <a:p>
            <a:r>
              <a:rPr lang="en-US" sz="48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74A59-20B6-07F1-C38A-F42EB08EA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" y="1422087"/>
            <a:ext cx="3565962" cy="349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18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6B480-4195-F5EC-D548-0334E44F8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5D9EB4-1AEF-4787-50B5-D5BDF2292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48" y="1311478"/>
            <a:ext cx="3604843" cy="352934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BED9F1-7AC3-AD85-6732-109AA7C9CBD8}"/>
              </a:ext>
            </a:extLst>
          </p:cNvPr>
          <p:cNvCxnSpPr>
            <a:cxnSpLocks/>
          </p:cNvCxnSpPr>
          <p:nvPr/>
        </p:nvCxnSpPr>
        <p:spPr>
          <a:xfrm>
            <a:off x="4330262" y="1597572"/>
            <a:ext cx="0" cy="2722180"/>
          </a:xfrm>
          <a:prstGeom prst="line">
            <a:avLst/>
          </a:prstGeom>
          <a:ln w="57150">
            <a:solidFill>
              <a:srgbClr val="5C395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53412F-0B66-FC2A-6164-7DB709D41D2C}"/>
              </a:ext>
            </a:extLst>
          </p:cNvPr>
          <p:cNvSpPr txBox="1"/>
          <p:nvPr/>
        </p:nvSpPr>
        <p:spPr>
          <a:xfrm>
            <a:off x="4787967" y="1422088"/>
            <a:ext cx="4424855" cy="33081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300" dirty="0">
                <a:solidFill>
                  <a:srgbClr val="5C39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</a:t>
            </a:r>
          </a:p>
          <a:p>
            <a:r>
              <a:rPr lang="en-US" sz="4800" spc="300" dirty="0">
                <a:solidFill>
                  <a:srgbClr val="5C39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COVID</a:t>
            </a:r>
          </a:p>
          <a:p>
            <a:r>
              <a:rPr lang="en-US" sz="4800" spc="300" dirty="0">
                <a:solidFill>
                  <a:srgbClr val="5C39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Cohort</a:t>
            </a:r>
          </a:p>
          <a:p>
            <a:r>
              <a:rPr lang="en-US" sz="4800" spc="300" dirty="0">
                <a:solidFill>
                  <a:srgbClr val="5C39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Collaborative</a:t>
            </a:r>
          </a:p>
        </p:txBody>
      </p:sp>
    </p:spTree>
    <p:extLst>
      <p:ext uri="{BB962C8B-B14F-4D97-AF65-F5344CB8AC3E}">
        <p14:creationId xmlns:p14="http://schemas.microsoft.com/office/powerpoint/2010/main" val="696509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BFE76-7316-0FA9-0675-394B8084B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logo of hands in a circle&#10;&#10;AI-generated content may be incorrect.">
            <a:extLst>
              <a:ext uri="{FF2B5EF4-FFF2-40B4-BE49-F238E27FC236}">
                <a16:creationId xmlns:a16="http://schemas.microsoft.com/office/drawing/2014/main" id="{FE2226EC-6E86-8D79-1081-D8D3AE9D2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26" y="1389906"/>
            <a:ext cx="3548726" cy="347440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CAD838F-A9BF-CCC2-7FFE-2EEF3D50E01E}"/>
              </a:ext>
            </a:extLst>
          </p:cNvPr>
          <p:cNvCxnSpPr>
            <a:cxnSpLocks/>
          </p:cNvCxnSpPr>
          <p:nvPr/>
        </p:nvCxnSpPr>
        <p:spPr>
          <a:xfrm>
            <a:off x="4330262" y="1597572"/>
            <a:ext cx="0" cy="272218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9986CE9-14DD-7174-2C9E-55DFA9E57747}"/>
              </a:ext>
            </a:extLst>
          </p:cNvPr>
          <p:cNvSpPr txBox="1"/>
          <p:nvPr/>
        </p:nvSpPr>
        <p:spPr>
          <a:xfrm>
            <a:off x="4787967" y="1422088"/>
            <a:ext cx="4424855" cy="33081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</a:t>
            </a:r>
          </a:p>
          <a:p>
            <a:r>
              <a:rPr lang="en-US" sz="48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COVID</a:t>
            </a:r>
          </a:p>
          <a:p>
            <a:r>
              <a:rPr lang="en-US" sz="48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Cohort</a:t>
            </a:r>
          </a:p>
          <a:p>
            <a:r>
              <a:rPr lang="en-US" sz="48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Collaborative</a:t>
            </a:r>
          </a:p>
        </p:txBody>
      </p:sp>
    </p:spTree>
    <p:extLst>
      <p:ext uri="{BB962C8B-B14F-4D97-AF65-F5344CB8AC3E}">
        <p14:creationId xmlns:p14="http://schemas.microsoft.com/office/powerpoint/2010/main" val="54825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7438C-1EF8-7085-63CF-F7A40F485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urple circle with white dots&#10;&#10;AI-generated content may be incorrect.">
            <a:extLst>
              <a:ext uri="{FF2B5EF4-FFF2-40B4-BE49-F238E27FC236}">
                <a16:creationId xmlns:a16="http://schemas.microsoft.com/office/drawing/2014/main" id="{74DB683B-0609-8EF5-E305-8F5D776A4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1" y="1211580"/>
            <a:ext cx="3660346" cy="35836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92FAE6-2B3C-8EF6-43BE-B307E36DA1F0}"/>
              </a:ext>
            </a:extLst>
          </p:cNvPr>
          <p:cNvSpPr txBox="1"/>
          <p:nvPr/>
        </p:nvSpPr>
        <p:spPr>
          <a:xfrm>
            <a:off x="4787967" y="1422088"/>
            <a:ext cx="4424855" cy="33081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300" dirty="0">
                <a:solidFill>
                  <a:srgbClr val="5C39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Clinical</a:t>
            </a:r>
          </a:p>
          <a:p>
            <a:r>
              <a:rPr lang="en-US" sz="4800" spc="300" dirty="0">
                <a:solidFill>
                  <a:srgbClr val="5C39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Cohort</a:t>
            </a:r>
          </a:p>
          <a:p>
            <a:r>
              <a:rPr lang="en-US" sz="4800" spc="300" dirty="0">
                <a:solidFill>
                  <a:srgbClr val="5C39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Cancer</a:t>
            </a:r>
          </a:p>
          <a:p>
            <a:r>
              <a:rPr lang="en-US" sz="4800" spc="300" dirty="0">
                <a:solidFill>
                  <a:srgbClr val="5C39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Tenant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EE0DD6-2DAD-B4BD-A85A-1BE26BB1D526}"/>
              </a:ext>
            </a:extLst>
          </p:cNvPr>
          <p:cNvCxnSpPr>
            <a:cxnSpLocks/>
          </p:cNvCxnSpPr>
          <p:nvPr/>
        </p:nvCxnSpPr>
        <p:spPr>
          <a:xfrm>
            <a:off x="4330262" y="1597572"/>
            <a:ext cx="0" cy="2722180"/>
          </a:xfrm>
          <a:prstGeom prst="line">
            <a:avLst/>
          </a:prstGeom>
          <a:ln w="57150">
            <a:solidFill>
              <a:srgbClr val="5C395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83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circle with black dots in it&#10;&#10;AI-generated content may be incorrect.">
            <a:extLst>
              <a:ext uri="{FF2B5EF4-FFF2-40B4-BE49-F238E27FC236}">
                <a16:creationId xmlns:a16="http://schemas.microsoft.com/office/drawing/2014/main" id="{F9FFAB50-F01F-EE09-2C3D-B8C1A34CA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84" y="1187105"/>
            <a:ext cx="3790742" cy="354311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D7E1EDF-B0CE-9C67-8ED0-47035F4FD549}"/>
              </a:ext>
            </a:extLst>
          </p:cNvPr>
          <p:cNvCxnSpPr>
            <a:cxnSpLocks/>
          </p:cNvCxnSpPr>
          <p:nvPr/>
        </p:nvCxnSpPr>
        <p:spPr>
          <a:xfrm>
            <a:off x="4330262" y="1597572"/>
            <a:ext cx="0" cy="272218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68CAC2-0863-137D-6A27-722A876EB638}"/>
              </a:ext>
            </a:extLst>
          </p:cNvPr>
          <p:cNvSpPr txBox="1"/>
          <p:nvPr/>
        </p:nvSpPr>
        <p:spPr>
          <a:xfrm>
            <a:off x="4787967" y="1422088"/>
            <a:ext cx="4424855" cy="33081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Clinical</a:t>
            </a:r>
          </a:p>
          <a:p>
            <a:r>
              <a:rPr lang="en-US" sz="48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Cohort</a:t>
            </a:r>
          </a:p>
          <a:p>
            <a:r>
              <a:rPr lang="en-US" sz="48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Cancer</a:t>
            </a:r>
          </a:p>
          <a:p>
            <a:r>
              <a:rPr lang="en-US" sz="48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Tenant</a:t>
            </a:r>
          </a:p>
        </p:txBody>
      </p:sp>
    </p:spTree>
    <p:extLst>
      <p:ext uri="{BB962C8B-B14F-4D97-AF65-F5344CB8AC3E}">
        <p14:creationId xmlns:p14="http://schemas.microsoft.com/office/powerpoint/2010/main" val="3757027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ECCFF-109E-C3FC-7A8A-6B8AC06E6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graduation cap with a tassel&#10;&#10;AI-generated content may be incorrect.">
            <a:extLst>
              <a:ext uri="{FF2B5EF4-FFF2-40B4-BE49-F238E27FC236}">
                <a16:creationId xmlns:a16="http://schemas.microsoft.com/office/drawing/2014/main" id="{CAD942AB-2635-A4D1-358F-9EACED068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53" y="1533306"/>
            <a:ext cx="2882833" cy="285071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684848-FB17-4731-C135-BF4DEF1B7CBA}"/>
              </a:ext>
            </a:extLst>
          </p:cNvPr>
          <p:cNvCxnSpPr>
            <a:cxnSpLocks/>
          </p:cNvCxnSpPr>
          <p:nvPr/>
        </p:nvCxnSpPr>
        <p:spPr>
          <a:xfrm>
            <a:off x="4330262" y="1597572"/>
            <a:ext cx="0" cy="2722180"/>
          </a:xfrm>
          <a:prstGeom prst="line">
            <a:avLst/>
          </a:prstGeom>
          <a:ln w="57150">
            <a:solidFill>
              <a:srgbClr val="5C395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03D259-68D3-3F17-DFD0-BAA2CA550F54}"/>
              </a:ext>
            </a:extLst>
          </p:cNvPr>
          <p:cNvSpPr txBox="1"/>
          <p:nvPr/>
        </p:nvSpPr>
        <p:spPr>
          <a:xfrm>
            <a:off x="4787967" y="1422088"/>
            <a:ext cx="4424855" cy="33081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300" dirty="0">
                <a:solidFill>
                  <a:srgbClr val="5C39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Clinical</a:t>
            </a:r>
          </a:p>
          <a:p>
            <a:r>
              <a:rPr lang="en-US" sz="4800" spc="300" dirty="0">
                <a:solidFill>
                  <a:srgbClr val="5C39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Cohort</a:t>
            </a:r>
          </a:p>
          <a:p>
            <a:r>
              <a:rPr lang="en-US" sz="4800" spc="300" dirty="0">
                <a:solidFill>
                  <a:srgbClr val="5C39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  <a:p>
            <a:r>
              <a:rPr lang="en-US" sz="4800" spc="300" dirty="0">
                <a:solidFill>
                  <a:srgbClr val="5C39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Tenant</a:t>
            </a:r>
          </a:p>
        </p:txBody>
      </p:sp>
    </p:spTree>
    <p:extLst>
      <p:ext uri="{BB962C8B-B14F-4D97-AF65-F5344CB8AC3E}">
        <p14:creationId xmlns:p14="http://schemas.microsoft.com/office/powerpoint/2010/main" val="208349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DA220-3D74-ED27-B6AF-A06FA7D5E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urple graduation cap with a tassel&#10;&#10;AI-generated content may be incorrect.">
            <a:extLst>
              <a:ext uri="{FF2B5EF4-FFF2-40B4-BE49-F238E27FC236}">
                <a16:creationId xmlns:a16="http://schemas.microsoft.com/office/drawing/2014/main" id="{74F4D26D-0A92-BFFF-D905-78FC9D78C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60" y="1130614"/>
            <a:ext cx="3676602" cy="359960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43D2BC-0E0D-00D8-9B0E-637C7D920DF1}"/>
              </a:ext>
            </a:extLst>
          </p:cNvPr>
          <p:cNvCxnSpPr>
            <a:cxnSpLocks/>
          </p:cNvCxnSpPr>
          <p:nvPr/>
        </p:nvCxnSpPr>
        <p:spPr>
          <a:xfrm>
            <a:off x="4330262" y="1597572"/>
            <a:ext cx="0" cy="2722180"/>
          </a:xfrm>
          <a:prstGeom prst="line">
            <a:avLst/>
          </a:prstGeom>
          <a:ln w="57150">
            <a:solidFill>
              <a:srgbClr val="5C395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7DBE551-FF35-A72A-6C98-413ED1177A1A}"/>
              </a:ext>
            </a:extLst>
          </p:cNvPr>
          <p:cNvSpPr txBox="1"/>
          <p:nvPr/>
        </p:nvSpPr>
        <p:spPr>
          <a:xfrm>
            <a:off x="4787967" y="1422088"/>
            <a:ext cx="4424855" cy="33081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300" dirty="0">
                <a:solidFill>
                  <a:srgbClr val="5C39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Clinical</a:t>
            </a:r>
          </a:p>
          <a:p>
            <a:r>
              <a:rPr lang="en-US" sz="4800" spc="300" dirty="0">
                <a:solidFill>
                  <a:srgbClr val="5C39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Cohort</a:t>
            </a:r>
          </a:p>
          <a:p>
            <a:r>
              <a:rPr lang="en-US" sz="4800" spc="300" dirty="0">
                <a:solidFill>
                  <a:srgbClr val="5C39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  <a:p>
            <a:r>
              <a:rPr lang="en-US" sz="4800" spc="300" dirty="0">
                <a:solidFill>
                  <a:srgbClr val="5C39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Tenant</a:t>
            </a:r>
          </a:p>
        </p:txBody>
      </p:sp>
    </p:spTree>
    <p:extLst>
      <p:ext uri="{BB962C8B-B14F-4D97-AF65-F5344CB8AC3E}">
        <p14:creationId xmlns:p14="http://schemas.microsoft.com/office/powerpoint/2010/main" val="1665925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circle with a black background and a square cap with a tassel&#10;&#10;AI-generated content may be incorrect.">
            <a:extLst>
              <a:ext uri="{FF2B5EF4-FFF2-40B4-BE49-F238E27FC236}">
                <a16:creationId xmlns:a16="http://schemas.microsoft.com/office/drawing/2014/main" id="{C96AA6EE-7F1E-9147-A0F9-A6E1BC97D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84" y="1102985"/>
            <a:ext cx="3790742" cy="371135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F71EBF-1C30-1DAA-6CFC-E821625C3EDC}"/>
              </a:ext>
            </a:extLst>
          </p:cNvPr>
          <p:cNvCxnSpPr>
            <a:cxnSpLocks/>
          </p:cNvCxnSpPr>
          <p:nvPr/>
        </p:nvCxnSpPr>
        <p:spPr>
          <a:xfrm>
            <a:off x="4330262" y="1597572"/>
            <a:ext cx="0" cy="272218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0F87156-1002-89B6-B5F8-99342E157E88}"/>
              </a:ext>
            </a:extLst>
          </p:cNvPr>
          <p:cNvSpPr txBox="1"/>
          <p:nvPr/>
        </p:nvSpPr>
        <p:spPr>
          <a:xfrm>
            <a:off x="4787967" y="1422088"/>
            <a:ext cx="4424855" cy="33081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Clinical</a:t>
            </a:r>
          </a:p>
          <a:p>
            <a:r>
              <a:rPr lang="en-US" sz="48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Cohort</a:t>
            </a:r>
          </a:p>
          <a:p>
            <a:r>
              <a:rPr lang="en-US" sz="48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  <a:p>
            <a:r>
              <a:rPr lang="en-US" sz="48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Tenant</a:t>
            </a:r>
          </a:p>
        </p:txBody>
      </p:sp>
    </p:spTree>
    <p:extLst>
      <p:ext uri="{BB962C8B-B14F-4D97-AF65-F5344CB8AC3E}">
        <p14:creationId xmlns:p14="http://schemas.microsoft.com/office/powerpoint/2010/main" val="174170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4977F-598D-B189-307F-9E6D9AE93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and purple circle with a symbol of kidneys&#10;&#10;AI-generated content may be incorrect.">
            <a:extLst>
              <a:ext uri="{FF2B5EF4-FFF2-40B4-BE49-F238E27FC236}">
                <a16:creationId xmlns:a16="http://schemas.microsoft.com/office/drawing/2014/main" id="{1245AE75-BDB0-59DF-EFC4-7E024C1C0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54" y="1525165"/>
            <a:ext cx="2882833" cy="286699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2B7528-D8C5-E6AD-4397-0931F93FBD31}"/>
              </a:ext>
            </a:extLst>
          </p:cNvPr>
          <p:cNvCxnSpPr>
            <a:cxnSpLocks/>
          </p:cNvCxnSpPr>
          <p:nvPr/>
        </p:nvCxnSpPr>
        <p:spPr>
          <a:xfrm>
            <a:off x="4330262" y="1597572"/>
            <a:ext cx="0" cy="2722180"/>
          </a:xfrm>
          <a:prstGeom prst="line">
            <a:avLst/>
          </a:prstGeom>
          <a:ln w="57150">
            <a:solidFill>
              <a:srgbClr val="5C395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8BF8699-D7A0-BECB-96D7-E293983E8DFD}"/>
              </a:ext>
            </a:extLst>
          </p:cNvPr>
          <p:cNvSpPr txBox="1"/>
          <p:nvPr/>
        </p:nvSpPr>
        <p:spPr>
          <a:xfrm>
            <a:off x="4787967" y="1422088"/>
            <a:ext cx="4424855" cy="33081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300" dirty="0">
                <a:solidFill>
                  <a:srgbClr val="5C39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Clinical</a:t>
            </a:r>
          </a:p>
          <a:p>
            <a:r>
              <a:rPr lang="en-US" sz="4800" spc="300" dirty="0">
                <a:solidFill>
                  <a:srgbClr val="5C39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Cohort</a:t>
            </a:r>
          </a:p>
          <a:p>
            <a:r>
              <a:rPr lang="en-US" sz="4800" spc="300" dirty="0">
                <a:solidFill>
                  <a:srgbClr val="5C39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Renal</a:t>
            </a:r>
          </a:p>
          <a:p>
            <a:r>
              <a:rPr lang="en-US" sz="4800" spc="300" dirty="0">
                <a:solidFill>
                  <a:srgbClr val="5C39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Tenant</a:t>
            </a:r>
          </a:p>
        </p:txBody>
      </p:sp>
    </p:spTree>
    <p:extLst>
      <p:ext uri="{BB962C8B-B14F-4D97-AF65-F5344CB8AC3E}">
        <p14:creationId xmlns:p14="http://schemas.microsoft.com/office/powerpoint/2010/main" val="4144771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868A5-838A-645E-A7AF-1236450BA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urple and white logo&#10;&#10;AI-generated content may be incorrect.">
            <a:extLst>
              <a:ext uri="{FF2B5EF4-FFF2-40B4-BE49-F238E27FC236}">
                <a16:creationId xmlns:a16="http://schemas.microsoft.com/office/drawing/2014/main" id="{1B93B0E3-8F98-24BC-30CF-51AE09D96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30" y="1162711"/>
            <a:ext cx="3668732" cy="35919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109164-272E-5BB5-7E26-4FC5CCBF5ADE}"/>
              </a:ext>
            </a:extLst>
          </p:cNvPr>
          <p:cNvCxnSpPr>
            <a:cxnSpLocks/>
          </p:cNvCxnSpPr>
          <p:nvPr/>
        </p:nvCxnSpPr>
        <p:spPr>
          <a:xfrm>
            <a:off x="4330262" y="1597572"/>
            <a:ext cx="0" cy="2722180"/>
          </a:xfrm>
          <a:prstGeom prst="line">
            <a:avLst/>
          </a:prstGeom>
          <a:ln w="57150">
            <a:solidFill>
              <a:srgbClr val="5C395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F1013F-5C76-D47F-F3C1-186F59F26F8C}"/>
              </a:ext>
            </a:extLst>
          </p:cNvPr>
          <p:cNvSpPr txBox="1"/>
          <p:nvPr/>
        </p:nvSpPr>
        <p:spPr>
          <a:xfrm>
            <a:off x="4787967" y="1422088"/>
            <a:ext cx="4424855" cy="33081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300" dirty="0">
                <a:solidFill>
                  <a:srgbClr val="5C39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Clinical</a:t>
            </a:r>
          </a:p>
          <a:p>
            <a:r>
              <a:rPr lang="en-US" sz="4800" spc="300" dirty="0">
                <a:solidFill>
                  <a:srgbClr val="5C39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Cohort</a:t>
            </a:r>
          </a:p>
          <a:p>
            <a:r>
              <a:rPr lang="en-US" sz="4800" spc="300" dirty="0">
                <a:solidFill>
                  <a:srgbClr val="5C39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Renal</a:t>
            </a:r>
          </a:p>
          <a:p>
            <a:r>
              <a:rPr lang="en-US" sz="4800" spc="300" dirty="0">
                <a:solidFill>
                  <a:srgbClr val="5C39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Tenant</a:t>
            </a:r>
          </a:p>
        </p:txBody>
      </p:sp>
    </p:spTree>
    <p:extLst>
      <p:ext uri="{BB962C8B-B14F-4D97-AF65-F5344CB8AC3E}">
        <p14:creationId xmlns:p14="http://schemas.microsoft.com/office/powerpoint/2010/main" val="224843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circle with a black background&#10;&#10;AI-generated content may be incorrect.">
            <a:extLst>
              <a:ext uri="{FF2B5EF4-FFF2-40B4-BE49-F238E27FC236}">
                <a16:creationId xmlns:a16="http://schemas.microsoft.com/office/drawing/2014/main" id="{F6625716-95E6-1A02-5ECC-C2F0830F3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58" y="1187105"/>
            <a:ext cx="3661794" cy="354311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D473510-4647-9B20-20D3-7E9DB3647714}"/>
              </a:ext>
            </a:extLst>
          </p:cNvPr>
          <p:cNvCxnSpPr>
            <a:cxnSpLocks/>
          </p:cNvCxnSpPr>
          <p:nvPr/>
        </p:nvCxnSpPr>
        <p:spPr>
          <a:xfrm>
            <a:off x="4330262" y="1597572"/>
            <a:ext cx="0" cy="272218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E6AF74-A81C-9259-B15E-AE579D8659C6}"/>
              </a:ext>
            </a:extLst>
          </p:cNvPr>
          <p:cNvSpPr txBox="1"/>
          <p:nvPr/>
        </p:nvSpPr>
        <p:spPr>
          <a:xfrm>
            <a:off x="4787967" y="1422088"/>
            <a:ext cx="4424855" cy="33081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Clinical</a:t>
            </a:r>
          </a:p>
          <a:p>
            <a:r>
              <a:rPr lang="en-US" sz="48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Cohort</a:t>
            </a:r>
          </a:p>
          <a:p>
            <a:r>
              <a:rPr lang="en-US" sz="48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Renal</a:t>
            </a:r>
          </a:p>
          <a:p>
            <a:r>
              <a:rPr lang="en-US" sz="48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Tenant</a:t>
            </a:r>
          </a:p>
        </p:txBody>
      </p:sp>
    </p:spTree>
    <p:extLst>
      <p:ext uri="{BB962C8B-B14F-4D97-AF65-F5344CB8AC3E}">
        <p14:creationId xmlns:p14="http://schemas.microsoft.com/office/powerpoint/2010/main" val="3375413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134</Words>
  <Application>Microsoft Macintosh PowerPoint</Application>
  <PresentationFormat>Widescreen</PresentationFormat>
  <Paragraphs>84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Douglas Shane</dc:creator>
  <cp:lastModifiedBy>Douglas Shane</cp:lastModifiedBy>
  <cp:revision>6</cp:revision>
  <dcterms:created xsi:type="dcterms:W3CDTF">2025-04-16T14:46:22Z</dcterms:created>
  <dcterms:modified xsi:type="dcterms:W3CDTF">2025-04-18T15:06:57Z</dcterms:modified>
</cp:coreProperties>
</file>