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83904" autoAdjust="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pPr/>
              <a:t>2/22/2012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has upgraded from</a:t>
            </a:r>
            <a:r>
              <a:rPr lang="en-US" baseline="0" dirty="0" smtClean="0"/>
              <a:t> JDK version 5 to version 6. JDK 1.6.0 update 26 was the version used </a:t>
            </a:r>
            <a:r>
              <a:rPr lang="en-US" baseline="0" smtClean="0"/>
              <a:t>during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directory structure make</a:t>
            </a:r>
            <a:r>
              <a:rPr lang="en-US" baseline="0" dirty="0" smtClean="0"/>
              <a:t>s it easy to bring new developers up to speed with how the project is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Meteor provider</a:t>
            </a:r>
            <a:r>
              <a:rPr lang="en-US" baseline="0" dirty="0" smtClean="0"/>
              <a:t> software and libraries use this directory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igg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29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04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igg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5029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314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3318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3319" name="Picture 7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oasis-open.org/committees/download.php/35389/sstc-saml-profiles-errata-2.0-wd-06-diff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committees/download.php/35389/sstc-saml-profiles-errata-2.0-wd-06-diff.pdf" TargetMode="External"/><Relationship Id="rId2" Type="http://schemas.openxmlformats.org/officeDocument/2006/relationships/hyperlink" Target="http://shibboleth.internet2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-2.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oracle.com/technetwork/java/javase/overview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 based web services framework to replace Apache SOAP + HPC</a:t>
            </a:r>
          </a:p>
          <a:p>
            <a:r>
              <a:rPr lang="en-US" dirty="0" smtClean="0"/>
              <a:t>Supports SOAP 1.2, WS-Security, SAML 2.0</a:t>
            </a:r>
          </a:p>
          <a:p>
            <a:r>
              <a:rPr lang="en-US" dirty="0" smtClean="0"/>
              <a:t>Includes the following libraries:</a:t>
            </a:r>
          </a:p>
          <a:p>
            <a:pPr lvl="1"/>
            <a:r>
              <a:rPr lang="en-US" dirty="0" smtClean="0"/>
              <a:t>WSS4J 1.6.4</a:t>
            </a:r>
          </a:p>
          <a:p>
            <a:pPr lvl="1"/>
            <a:r>
              <a:rPr lang="en-US" dirty="0" err="1" smtClean="0"/>
              <a:t>OpenSAML</a:t>
            </a:r>
            <a:r>
              <a:rPr lang="en-US" dirty="0" smtClean="0"/>
              <a:t> </a:t>
            </a:r>
            <a:r>
              <a:rPr lang="en-US" dirty="0" smtClean="0"/>
              <a:t>2.5.1</a:t>
            </a:r>
          </a:p>
          <a:p>
            <a:r>
              <a:rPr lang="en-US" dirty="0" smtClean="0">
                <a:hlinkClick r:id="rId2"/>
              </a:rPr>
              <a:t>http://cxf.apache.org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web single sign-on solution</a:t>
            </a:r>
          </a:p>
          <a:p>
            <a:r>
              <a:rPr lang="en-US" dirty="0" smtClean="0"/>
              <a:t>Widely adopted </a:t>
            </a:r>
            <a:r>
              <a:rPr lang="en-US" dirty="0" smtClean="0"/>
              <a:t>by post-secondary education industry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smtClean="0">
                <a:hlinkClick r:id="rId2"/>
              </a:rPr>
              <a:t>SAML Web Browser SSO Profile</a:t>
            </a:r>
            <a:endParaRPr lang="en-US" dirty="0" smtClean="0"/>
          </a:p>
        </p:txBody>
      </p:sp>
      <p:pic>
        <p:nvPicPr>
          <p:cNvPr id="8" name="Content Placeholder 7" descr="shibboleth-feature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8800" y="2339181"/>
            <a:ext cx="3048000" cy="304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Shibboleth Home: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http://shibboleth.internet2.edu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SAML Web Browser SSO Profile: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www.oasis-open.org/committees/download.php/35389/sstc-saml-profiles-errata-2.0-wd-06-diff.pdf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Registry web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layer</a:t>
            </a:r>
          </a:p>
          <a:p>
            <a:r>
              <a:rPr lang="en-US" dirty="0" smtClean="0"/>
              <a:t>Registry web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Modern standards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Wide acceptance and large support community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Increased interoperability with other systems and platforms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Progressive adoption of new Meteor versions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Upgrade schedule flexibility</a:t>
            </a:r>
          </a:p>
          <a:p>
            <a:r>
              <a:rPr lang="en-US" dirty="0" smtClean="0"/>
              <a:t>Improved customization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UI Provider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TokenProvider and DataServerAbstraction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LGPL v2.1</a:t>
            </a:r>
            <a:endParaRPr lang="en-US" dirty="0"/>
          </a:p>
        </p:txBody>
      </p:sp>
      <p:pic>
        <p:nvPicPr>
          <p:cNvPr id="7" name="Content Placeholder 6" descr="491px-The_GNU_lo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2819400" cy="275623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Changes to Meteor source code must also be open source</a:t>
            </a:r>
          </a:p>
          <a:p>
            <a:r>
              <a:rPr lang="en-US" dirty="0" smtClean="0"/>
              <a:t>Works that use Meteor libraries may be closed source</a:t>
            </a:r>
          </a:p>
          <a:p>
            <a:r>
              <a:rPr lang="en-US" dirty="0" smtClean="0">
                <a:hlinkClick r:id="rId3"/>
              </a:rPr>
              <a:t>http://www.gnu.org/licenses/lgpl-2.1.html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</a:t>
            </a:r>
            <a:endParaRPr lang="en-US" dirty="0"/>
          </a:p>
        </p:txBody>
      </p:sp>
      <p:pic>
        <p:nvPicPr>
          <p:cNvPr id="6" name="Content Placeholder 5" descr="300px-Jav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524000"/>
            <a:ext cx="1996354" cy="36599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JDK version 6</a:t>
            </a:r>
          </a:p>
          <a:p>
            <a:r>
              <a:rPr lang="en-US" dirty="0" smtClean="0"/>
              <a:t>Meteor developed using JDK 1.6.0 update </a:t>
            </a:r>
            <a:r>
              <a:rPr lang="en-US" dirty="0" smtClean="0"/>
              <a:t>26</a:t>
            </a:r>
          </a:p>
          <a:p>
            <a:r>
              <a:rPr lang="en-US" dirty="0" smtClean="0">
                <a:hlinkClick r:id="rId4"/>
              </a:rPr>
              <a:t>http://www.oracle.com/technetwork/java/javase/overview/index.html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</a:t>
            </a:r>
            <a:r>
              <a:rPr lang="en-US" u="sng" dirty="0" smtClean="0"/>
              <a:t>dependency management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Meteor dependencies no longer packaged with source code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Dependencies downloaded from Maven repository at build time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Uniform directory structure across all Maven </a:t>
            </a:r>
            <a:r>
              <a:rPr lang="en-US" dirty="0" smtClean="0">
                <a:latin typeface="Trebuchet MS" pitchFamily="34" charset="0"/>
              </a:rPr>
              <a:t>projects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://maven.apache.org/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r">
              <a:buSzPct val="150000"/>
              <a:buNone/>
            </a:pPr>
            <a:r>
              <a:rPr lang="en-US" sz="2000" dirty="0" smtClean="0"/>
              <a:t>Root folder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Project source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Java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Resources (e.g. properties, xml)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Web app resources (HTML, etc.)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Mirrors main – unit tests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Resources for unit tests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Build output directory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Compiles java class files</a:t>
            </a:r>
          </a:p>
          <a:p>
            <a:pPr>
              <a:buSzPct val="150000"/>
              <a:buNone/>
            </a:pPr>
            <a:endParaRPr lang="en-US" sz="2000" dirty="0" smtClean="0"/>
          </a:p>
          <a:p>
            <a:pPr marL="574675">
              <a:buSzPct val="150000"/>
              <a:buBlip>
                <a:blip r:embed="rId3"/>
              </a:buBlip>
            </a:pPr>
            <a:r>
              <a:rPr lang="en-US" sz="2000" dirty="0" smtClean="0"/>
              <a:t>project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src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main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webapp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test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target</a:t>
            </a:r>
          </a:p>
          <a:p>
            <a:pPr marL="1252538" lvl="2" defTabSz="974725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classes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329</Words>
  <Application>Microsoft Office PowerPoint</Application>
  <PresentationFormat>On-screen Show (4:3)</PresentationFormat>
  <Paragraphs>99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Meteor 4.0 – Technical Overview</vt:lpstr>
      <vt:lpstr>Agenda</vt:lpstr>
      <vt:lpstr>Meteor 4.0 Technical Goals</vt:lpstr>
      <vt:lpstr>Slide 4</vt:lpstr>
      <vt:lpstr>Technology review</vt:lpstr>
      <vt:lpstr>GNU LGPL v2.1</vt:lpstr>
      <vt:lpstr>Java JDK</vt:lpstr>
      <vt:lpstr>Apache Maven</vt:lpstr>
      <vt:lpstr>Maven Directory Structure</vt:lpstr>
      <vt:lpstr>Apache CXF</vt:lpstr>
      <vt:lpstr>Shibboleth</vt:lpstr>
      <vt:lpstr>Slide 12</vt:lpstr>
      <vt:lpstr>Provider overview</vt:lpstr>
      <vt:lpstr>Translation layer</vt:lpstr>
      <vt:lpstr>Registry web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64</cp:revision>
  <dcterms:created xsi:type="dcterms:W3CDTF">2012-02-22T12:36:40Z</dcterms:created>
  <dcterms:modified xsi:type="dcterms:W3CDTF">2012-02-23T01:19:23Z</dcterms:modified>
</cp:coreProperties>
</file>