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7" r:id="rId10"/>
    <p:sldId id="269" r:id="rId11"/>
    <p:sldId id="271" r:id="rId12"/>
    <p:sldId id="260" r:id="rId13"/>
    <p:sldId id="261" r:id="rId14"/>
    <p:sldId id="268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4" autoAdjust="0"/>
  </p:normalViewPr>
  <p:slideViewPr>
    <p:cSldViewPr>
      <p:cViewPr varScale="1">
        <p:scale>
          <a:sx n="84" d="100"/>
          <a:sy n="84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F8DA6-047C-40A3-BE76-EC29CC9786AA}" type="datetimeFigureOut">
              <a:rPr lang="en-US" smtClean="0"/>
              <a:pPr/>
              <a:t>2/22/2012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9AB0A-2976-47C5-8627-5DED1FABBA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Meteor has upgraded from</a:t>
            </a:r>
            <a:r>
              <a:rPr lang="en-US" baseline="0" dirty="0" smtClean="0"/>
              <a:t> JDK version 5 to version 6. JDK 1.6.0 update 26 was the version used </a:t>
            </a:r>
            <a:r>
              <a:rPr lang="en-US" baseline="0" smtClean="0"/>
              <a:t>during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directory structure make</a:t>
            </a:r>
            <a:r>
              <a:rPr lang="en-US" baseline="0" dirty="0" smtClean="0"/>
              <a:t>s it easy to bring new developers up to speed with how the project is 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Meteor provider</a:t>
            </a:r>
            <a:r>
              <a:rPr lang="en-US" baseline="0" dirty="0" smtClean="0"/>
              <a:t> software and libraries use this directory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228600"/>
            <a:ext cx="8534400" cy="6400800"/>
          </a:xfrm>
          <a:prstGeom prst="roundRect">
            <a:avLst>
              <a:gd name="adj" fmla="val 34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314" name="Picture 2" descr="C:\Projects\Meteor\docs\2011\HTML\meteor-html-templates\imgs\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6172200"/>
            <a:ext cx="1143000" cy="43194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 userDrawn="1"/>
        </p:nvGrpSpPr>
        <p:grpSpPr>
          <a:xfrm>
            <a:off x="2890838" y="6096000"/>
            <a:ext cx="3362325" cy="491448"/>
            <a:chOff x="2667000" y="6096000"/>
            <a:chExt cx="3362325" cy="491448"/>
          </a:xfrm>
        </p:grpSpPr>
        <p:pic>
          <p:nvPicPr>
            <p:cNvPr id="13318" name="Picture 6" descr="National Student Clearinghouse Logo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667000" y="6096000"/>
              <a:ext cx="533400" cy="491448"/>
            </a:xfrm>
            <a:prstGeom prst="rect">
              <a:avLst/>
            </a:prstGeom>
            <a:noFill/>
          </p:spPr>
        </p:pic>
        <p:pic>
          <p:nvPicPr>
            <p:cNvPr id="13319" name="Picture 7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200400" y="6248400"/>
              <a:ext cx="2828925" cy="24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lgpl-2.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– Technical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Lazos</a:t>
            </a:r>
          </a:p>
          <a:p>
            <a:r>
              <a:rPr lang="en-US" dirty="0" smtClean="0"/>
              <a:t>Logic Technology Inc.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JAX-WS based web services framework to replace Apache SOAP + HPC</a:t>
            </a:r>
          </a:p>
          <a:p>
            <a:r>
              <a:rPr lang="en-US" dirty="0" smtClean="0"/>
              <a:t>Supports SOAP 1.2, WS-Security, SAML 2.0</a:t>
            </a:r>
          </a:p>
          <a:p>
            <a:r>
              <a:rPr lang="en-US" dirty="0" smtClean="0"/>
              <a:t>Includes the following libraries:</a:t>
            </a:r>
          </a:p>
          <a:p>
            <a:pPr lvl="1"/>
            <a:r>
              <a:rPr lang="en-US" dirty="0" smtClean="0"/>
              <a:t>WSS4J 1.6.4</a:t>
            </a:r>
          </a:p>
          <a:p>
            <a:pPr lvl="1"/>
            <a:r>
              <a:rPr lang="en-US" dirty="0" err="1" smtClean="0"/>
              <a:t>OpenSAML</a:t>
            </a:r>
            <a:r>
              <a:rPr lang="en-US" dirty="0" smtClean="0"/>
              <a:t> 2.5.1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Shibboleth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Provider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Translation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Registry web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Meteor 4.0 Technical Goals</a:t>
            </a:r>
          </a:p>
          <a:p>
            <a:r>
              <a:rPr lang="en-US" dirty="0" smtClean="0"/>
              <a:t>Technology review</a:t>
            </a:r>
          </a:p>
          <a:p>
            <a:r>
              <a:rPr lang="en-US" dirty="0" smtClean="0"/>
              <a:t>Provider overview</a:t>
            </a:r>
          </a:p>
          <a:p>
            <a:r>
              <a:rPr lang="en-US" dirty="0" smtClean="0"/>
              <a:t>Translation layer</a:t>
            </a:r>
          </a:p>
          <a:p>
            <a:r>
              <a:rPr lang="en-US" dirty="0" smtClean="0"/>
              <a:t>Registry web service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Technical 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Modern standards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Wide acceptance and large support community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Increased interoperability with other systems and platforms</a:t>
            </a:r>
            <a:endParaRPr lang="en-US" dirty="0">
              <a:latin typeface="Trebuchet MS" pitchFamily="34" charset="0"/>
            </a:endParaRPr>
          </a:p>
          <a:p>
            <a:r>
              <a:rPr lang="en-US" dirty="0" smtClean="0"/>
              <a:t>Backwards compatibility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Progressive adoption of new Meteor versions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Upgrade schedule flexibility</a:t>
            </a:r>
            <a:endParaRPr lang="en-US" dirty="0" smtClean="0">
              <a:latin typeface="Trebuchet MS" pitchFamily="34" charset="0"/>
            </a:endParaRPr>
          </a:p>
          <a:p>
            <a:r>
              <a:rPr lang="en-US" dirty="0" smtClean="0"/>
              <a:t>Improved customization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UI Provider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TokenProvider</a:t>
            </a:r>
            <a:r>
              <a:rPr lang="en-US" dirty="0" smtClean="0">
                <a:latin typeface="Trebuchet MS" pitchFamily="34" charset="0"/>
              </a:rPr>
              <a:t> and </a:t>
            </a:r>
            <a:r>
              <a:rPr lang="en-US" dirty="0" smtClean="0">
                <a:latin typeface="Trebuchet MS" pitchFamily="34" charset="0"/>
              </a:rPr>
              <a:t>DataServerAbstraction</a:t>
            </a:r>
            <a:r>
              <a:rPr lang="en-US" dirty="0" smtClean="0">
                <a:latin typeface="Trebuchet MS" pitchFamily="34" charset="0"/>
              </a:rPr>
              <a:t> interfaces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LGPL v2.1</a:t>
            </a:r>
            <a:endParaRPr lang="en-US" dirty="0"/>
          </a:p>
        </p:txBody>
      </p:sp>
      <p:pic>
        <p:nvPicPr>
          <p:cNvPr id="7" name="Content Placeholder 6" descr="491px-The_GNU_logo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2667000" cy="260725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Changes to Meteor source code must also be open source</a:t>
            </a:r>
          </a:p>
          <a:p>
            <a:r>
              <a:rPr lang="en-US" dirty="0" smtClean="0"/>
              <a:t>Works that use Meteor libraries may be closed source</a:t>
            </a:r>
          </a:p>
          <a:p>
            <a:r>
              <a:rPr lang="en-US" dirty="0" smtClean="0">
                <a:hlinkClick r:id="rId3"/>
              </a:rPr>
              <a:t>http://www.gnu.org/licenses/lgpl-2.1.html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JDK</a:t>
            </a:r>
            <a:endParaRPr lang="en-US" dirty="0"/>
          </a:p>
        </p:txBody>
      </p:sp>
      <p:pic>
        <p:nvPicPr>
          <p:cNvPr id="6" name="Content Placeholder 5" descr="300px-Java_logo.svg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676400"/>
            <a:ext cx="1882054" cy="345043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JDK version 6</a:t>
            </a:r>
          </a:p>
          <a:p>
            <a:r>
              <a:rPr lang="en-US" dirty="0" smtClean="0"/>
              <a:t>Meteor developed using JDK 1.6.0 update 26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Maven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Build and </a:t>
            </a:r>
            <a:r>
              <a:rPr lang="en-US" u="sng" dirty="0" smtClean="0"/>
              <a:t>d</a:t>
            </a:r>
            <a:r>
              <a:rPr lang="en-US" u="sng" dirty="0" smtClean="0"/>
              <a:t>ependency management tool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Meteor dependencies no longer packaged with source code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Dependencies downloaded from Maven repository at build time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Uniform directory structure across all Maven projects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r">
              <a:buSzPct val="150000"/>
              <a:buNone/>
            </a:pPr>
            <a:r>
              <a:rPr lang="en-US" sz="2000" dirty="0" smtClean="0"/>
              <a:t>Root folder</a:t>
            </a:r>
          </a:p>
          <a:p>
            <a:pPr algn="r">
              <a:buSzPct val="150000"/>
              <a:buNone/>
            </a:pPr>
            <a:endParaRPr lang="en-US" sz="2000" dirty="0" smtClean="0"/>
          </a:p>
          <a:p>
            <a:pPr algn="r">
              <a:buSzPct val="150000"/>
              <a:buNone/>
            </a:pPr>
            <a:r>
              <a:rPr lang="en-US" sz="2000" dirty="0" smtClean="0"/>
              <a:t>Project source files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Java files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Resources (e.g. properties, xml)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Web app resources (HTML, etc.)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Mirrors main – unit tests</a:t>
            </a:r>
          </a:p>
          <a:p>
            <a:pPr algn="r">
              <a:buSzPct val="150000"/>
              <a:buNone/>
            </a:pPr>
            <a:endParaRPr lang="en-US" sz="2000" dirty="0" smtClean="0"/>
          </a:p>
          <a:p>
            <a:pPr algn="r">
              <a:buSzPct val="150000"/>
              <a:buNone/>
            </a:pPr>
            <a:r>
              <a:rPr lang="en-US" sz="2000" dirty="0" smtClean="0"/>
              <a:t>Resources for unit tests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Build output directory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Compiles java class files</a:t>
            </a:r>
          </a:p>
          <a:p>
            <a:pPr>
              <a:buSzPct val="150000"/>
              <a:buNone/>
            </a:pPr>
            <a:endParaRPr lang="en-US" sz="2000" dirty="0" smtClean="0"/>
          </a:p>
          <a:p>
            <a:pPr marL="574675">
              <a:buSzPct val="150000"/>
              <a:buBlip>
                <a:blip r:embed="rId3"/>
              </a:buBlip>
            </a:pPr>
            <a:r>
              <a:rPr lang="en-US" sz="2000" dirty="0" smtClean="0"/>
              <a:t>project</a:t>
            </a:r>
          </a:p>
          <a:p>
            <a:pPr marL="914400" lvl="1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src</a:t>
            </a:r>
            <a:endParaRPr lang="en-US" sz="2000" dirty="0" smtClean="0">
              <a:latin typeface="Trebuchet MS" pitchFamily="34" charset="0"/>
            </a:endParaRPr>
          </a:p>
          <a:p>
            <a:pPr marL="1252538" lvl="2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m</a:t>
            </a:r>
            <a:r>
              <a:rPr lang="en-US" sz="2000" dirty="0" smtClean="0">
                <a:latin typeface="Trebuchet MS" pitchFamily="34" charset="0"/>
              </a:rPr>
              <a:t>ain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j</a:t>
            </a:r>
            <a:r>
              <a:rPr lang="en-US" dirty="0" smtClean="0">
                <a:latin typeface="Trebuchet MS" pitchFamily="34" charset="0"/>
              </a:rPr>
              <a:t>ava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r</a:t>
            </a:r>
            <a:r>
              <a:rPr lang="en-US" dirty="0" smtClean="0">
                <a:latin typeface="Trebuchet MS" pitchFamily="34" charset="0"/>
              </a:rPr>
              <a:t>esources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webapp</a:t>
            </a:r>
            <a:endParaRPr lang="en-US" dirty="0" smtClean="0">
              <a:latin typeface="Trebuchet MS" pitchFamily="34" charset="0"/>
            </a:endParaRPr>
          </a:p>
          <a:p>
            <a:pPr marL="1252538" lvl="2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t</a:t>
            </a:r>
            <a:r>
              <a:rPr lang="en-US" sz="2000" dirty="0" smtClean="0">
                <a:latin typeface="Trebuchet MS" pitchFamily="34" charset="0"/>
              </a:rPr>
              <a:t>est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java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resources</a:t>
            </a:r>
          </a:p>
          <a:p>
            <a:pPr marL="914400" lvl="1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t</a:t>
            </a:r>
            <a:r>
              <a:rPr lang="en-US" sz="2000" dirty="0" smtClean="0">
                <a:latin typeface="Trebuchet MS" pitchFamily="34" charset="0"/>
              </a:rPr>
              <a:t>arget</a:t>
            </a:r>
          </a:p>
          <a:p>
            <a:pPr marL="1252538" lvl="2" defTabSz="974725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classes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298</Words>
  <Application>Microsoft Office PowerPoint</Application>
  <PresentationFormat>On-screen Show (4:3)</PresentationFormat>
  <Paragraphs>88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Meteor 4.0 – Technical Overview</vt:lpstr>
      <vt:lpstr>Agenda</vt:lpstr>
      <vt:lpstr>Meteor 4.0 Technical Goals</vt:lpstr>
      <vt:lpstr>Slide 4</vt:lpstr>
      <vt:lpstr>Technology review</vt:lpstr>
      <vt:lpstr>GNU LGPL v2.1</vt:lpstr>
      <vt:lpstr>Java JDK</vt:lpstr>
      <vt:lpstr>Apache Maven</vt:lpstr>
      <vt:lpstr>Maven Directory Structure</vt:lpstr>
      <vt:lpstr>Apache CXF</vt:lpstr>
      <vt:lpstr>Shibboleth</vt:lpstr>
      <vt:lpstr>Provider overview</vt:lpstr>
      <vt:lpstr>Translation layer</vt:lpstr>
      <vt:lpstr>Slide 14</vt:lpstr>
      <vt:lpstr>Registry web service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Lazos</dc:creator>
  <cp:lastModifiedBy>John Lazos</cp:lastModifiedBy>
  <cp:revision>54</cp:revision>
  <dcterms:created xsi:type="dcterms:W3CDTF">2012-02-22T12:36:40Z</dcterms:created>
  <dcterms:modified xsi:type="dcterms:W3CDTF">2012-02-22T22:26:59Z</dcterms:modified>
</cp:coreProperties>
</file>