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5D12-5CA1-4163-97C0-BE651729904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C9D3-95C9-43EC-AB8A-A2745219A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teor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8534400" cy="683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Meteor 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609600"/>
            <a:ext cx="8229600" cy="556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85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Meteor System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62200" y="1295400"/>
            <a:ext cx="16764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Access </a:t>
            </a:r>
          </a:p>
          <a:p>
            <a:pPr algn="ctr"/>
            <a:r>
              <a:rPr lang="en-US" b="1" dirty="0" smtClean="0"/>
              <a:t>Provider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486400" y="1905000"/>
            <a:ext cx="1447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 Provider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962400"/>
            <a:ext cx="1447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Provider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848600" y="1295400"/>
            <a:ext cx="609600" cy="449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038600" y="1143000"/>
            <a:ext cx="38100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934200" y="2133600"/>
            <a:ext cx="9144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934200" y="4191000"/>
            <a:ext cx="9144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Authn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715000" y="2590800"/>
            <a:ext cx="990600" cy="9906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6858000" y="5867400"/>
            <a:ext cx="990600" cy="9144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Data</a:t>
            </a:r>
            <a:endParaRPr lang="en-US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5981700" y="5676900"/>
            <a:ext cx="838200" cy="914400"/>
          </a:xfrm>
          <a:prstGeom prst="lef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67200" y="1752600"/>
            <a:ext cx="990600" cy="419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38600" y="19812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92500" lnSpcReduction="10000"/>
          </a:bodyPr>
          <a:lstStyle/>
          <a:p>
            <a:pPr algn="ctr"/>
            <a:r>
              <a:rPr lang="en-US" dirty="0" smtClean="0"/>
              <a:t>XML Request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038600" y="41910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92500" lnSpcReduction="10000"/>
          </a:bodyPr>
          <a:lstStyle/>
          <a:p>
            <a:pPr algn="ctr"/>
            <a:r>
              <a:rPr lang="en-US" dirty="0" smtClean="0"/>
              <a:t>XML Request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flipH="1">
            <a:off x="4038600" y="28194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flipH="1">
            <a:off x="4038600" y="50292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90600" y="1295400"/>
            <a:ext cx="11430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 Provider</a:t>
            </a:r>
            <a:endParaRPr lang="en-US" b="1" dirty="0"/>
          </a:p>
        </p:txBody>
      </p:sp>
      <p:sp>
        <p:nvSpPr>
          <p:cNvPr id="10" name="Pentagon 9"/>
          <p:cNvSpPr/>
          <p:nvPr/>
        </p:nvSpPr>
        <p:spPr>
          <a:xfrm>
            <a:off x="152400" y="1295400"/>
            <a:ext cx="1981200" cy="6858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or Web Site Request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1752600" y="22098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92500" lnSpcReduction="10000"/>
          </a:bodyPr>
          <a:lstStyle/>
          <a:p>
            <a:pPr algn="ctr"/>
            <a:r>
              <a:rPr lang="en-US" dirty="0" smtClean="0"/>
              <a:t>XML Request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flipH="1">
            <a:off x="1447800" y="42672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85000" lnSpcReduction="10000"/>
          </a:bodyPr>
          <a:lstStyle/>
          <a:p>
            <a:pPr algn="ctr"/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flipH="1">
            <a:off x="152400" y="4800600"/>
            <a:ext cx="1447800" cy="99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2" name="Flowchart: Multidocument 31"/>
          <p:cNvSpPr/>
          <p:nvPr/>
        </p:nvSpPr>
        <p:spPr>
          <a:xfrm>
            <a:off x="2590800" y="3048000"/>
            <a:ext cx="1143000" cy="129540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Rules Engine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Meteor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12</cp:revision>
  <dcterms:created xsi:type="dcterms:W3CDTF">2011-11-23T14:45:16Z</dcterms:created>
  <dcterms:modified xsi:type="dcterms:W3CDTF">2011-11-23T15:20:01Z</dcterms:modified>
</cp:coreProperties>
</file>