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74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1247275" y="428325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3810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 smtClean="0"/>
              <a:t>Compare two awards... What DP type is best source?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562275" y="1037925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At least 1 </a:t>
            </a:r>
          </a:p>
          <a:p>
            <a:pPr algn="ctr"/>
            <a:r>
              <a:rPr lang="en-US" sz="1400" b="1" dirty="0" smtClean="0"/>
              <a:t>award has a </a:t>
            </a:r>
          </a:p>
          <a:p>
            <a:pPr algn="ctr"/>
            <a:r>
              <a:rPr lang="en-US" sz="1400" b="1" dirty="0" smtClean="0"/>
              <a:t>loan date?</a:t>
            </a:r>
            <a:endParaRPr lang="en-US" sz="1400" b="1" dirty="0"/>
          </a:p>
        </p:txBody>
      </p:sp>
      <p:cxnSp>
        <p:nvCxnSpPr>
          <p:cNvPr id="5" name="Elbow Connector 7"/>
          <p:cNvCxnSpPr>
            <a:stCxn id="2" idx="4"/>
            <a:endCxn id="4" idx="0"/>
          </p:cNvCxnSpPr>
          <p:nvPr/>
        </p:nvCxnSpPr>
        <p:spPr>
          <a:xfrm>
            <a:off x="1361575" y="656925"/>
            <a:ext cx="8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61475" y="2866725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Both awards </a:t>
            </a:r>
          </a:p>
          <a:p>
            <a:pPr algn="ctr"/>
            <a:r>
              <a:rPr lang="en-US" sz="1400" b="1" dirty="0" smtClean="0"/>
              <a:t>undisbursed?</a:t>
            </a:r>
            <a:endParaRPr lang="en-US" sz="1400" b="1" dirty="0"/>
          </a:p>
        </p:txBody>
      </p:sp>
      <p:cxnSp>
        <p:nvCxnSpPr>
          <p:cNvPr id="17" name="Elbow Connector 7"/>
          <p:cNvCxnSpPr>
            <a:stCxn id="4" idx="2"/>
            <a:endCxn id="9" idx="0"/>
          </p:cNvCxnSpPr>
          <p:nvPr/>
        </p:nvCxnSpPr>
        <p:spPr>
          <a:xfrm flipH="1">
            <a:off x="1361575" y="2257125"/>
            <a:ext cx="8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7"/>
          <p:cNvCxnSpPr>
            <a:stCxn id="9" idx="2"/>
            <a:endCxn id="39" idx="0"/>
          </p:cNvCxnSpPr>
          <p:nvPr/>
        </p:nvCxnSpPr>
        <p:spPr>
          <a:xfrm>
            <a:off x="1361575" y="4085925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/>
          <p:cNvSpPr/>
          <p:nvPr/>
        </p:nvSpPr>
        <p:spPr>
          <a:xfrm>
            <a:off x="1247275" y="5629175"/>
            <a:ext cx="228600" cy="228600"/>
          </a:xfrm>
          <a:prstGeom prst="flowChartConnector">
            <a:avLst/>
          </a:prstGeom>
          <a:ln w="1143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7"/>
          <p:cNvCxnSpPr>
            <a:stCxn id="39" idx="2"/>
            <a:endCxn id="24" idx="0"/>
          </p:cNvCxnSpPr>
          <p:nvPr/>
        </p:nvCxnSpPr>
        <p:spPr>
          <a:xfrm>
            <a:off x="1361575" y="5152725"/>
            <a:ext cx="0" cy="476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42450" y="5467705"/>
            <a:ext cx="1581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Best Source: </a:t>
            </a:r>
          </a:p>
          <a:p>
            <a:r>
              <a:rPr lang="en-US" sz="1400" b="1" dirty="0" smtClean="0"/>
              <a:t>LO, S, G, LRS, FAT</a:t>
            </a:r>
          </a:p>
        </p:txBody>
      </p:sp>
      <p:sp>
        <p:nvSpPr>
          <p:cNvPr id="31" name="Flowchart: Decision 30"/>
          <p:cNvSpPr/>
          <p:nvPr/>
        </p:nvSpPr>
        <p:spPr>
          <a:xfrm>
            <a:off x="3295050" y="1037925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At least 1 </a:t>
            </a:r>
          </a:p>
          <a:p>
            <a:pPr algn="ctr"/>
            <a:r>
              <a:rPr lang="en-US" sz="1400" b="1" dirty="0" smtClean="0"/>
              <a:t>award has a </a:t>
            </a:r>
            <a:r>
              <a:rPr lang="en-US" sz="1400" b="1" dirty="0" smtClean="0"/>
              <a:t>c</a:t>
            </a:r>
            <a:r>
              <a:rPr lang="en-US" sz="1400" b="1" dirty="0" smtClean="0"/>
              <a:t>laim </a:t>
            </a:r>
          </a:p>
          <a:p>
            <a:pPr algn="ctr"/>
            <a:r>
              <a:rPr lang="en-US" sz="1400" b="1" dirty="0" smtClean="0"/>
              <a:t>paid date?</a:t>
            </a:r>
            <a:endParaRPr lang="en-US" sz="1400" b="1" dirty="0"/>
          </a:p>
        </p:txBody>
      </p:sp>
      <p:cxnSp>
        <p:nvCxnSpPr>
          <p:cNvPr id="34" name="Elbow Connector 7"/>
          <p:cNvCxnSpPr>
            <a:stCxn id="4" idx="3"/>
            <a:endCxn id="31" idx="1"/>
          </p:cNvCxnSpPr>
          <p:nvPr/>
        </p:nvCxnSpPr>
        <p:spPr>
          <a:xfrm>
            <a:off x="2162475" y="1647525"/>
            <a:ext cx="113257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23975" y="13523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21809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37675" y="4695525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Pre-guarantee</a:t>
            </a:r>
            <a:endParaRPr lang="en-US" sz="1400" b="1" dirty="0"/>
          </a:p>
        </p:txBody>
      </p:sp>
      <p:cxnSp>
        <p:nvCxnSpPr>
          <p:cNvPr id="42" name="Elbow Connector 7"/>
          <p:cNvCxnSpPr>
            <a:stCxn id="9" idx="3"/>
            <a:endCxn id="31" idx="1"/>
          </p:cNvCxnSpPr>
          <p:nvPr/>
        </p:nvCxnSpPr>
        <p:spPr>
          <a:xfrm flipV="1">
            <a:off x="2161675" y="1647525"/>
            <a:ext cx="1133375" cy="1828800"/>
          </a:xfrm>
          <a:prstGeom prst="bentConnector3">
            <a:avLst>
              <a:gd name="adj1" fmla="val 45754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33600" y="31811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cxnSp>
        <p:nvCxnSpPr>
          <p:cNvPr id="50" name="Elbow Connector 7"/>
          <p:cNvCxnSpPr>
            <a:stCxn id="31" idx="2"/>
            <a:endCxn id="51" idx="0"/>
          </p:cNvCxnSpPr>
          <p:nvPr/>
        </p:nvCxnSpPr>
        <p:spPr>
          <a:xfrm>
            <a:off x="4095150" y="2257125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371250" y="2790525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Pre-default</a:t>
            </a:r>
            <a:endParaRPr lang="en-US" sz="1400" b="1" dirty="0"/>
          </a:p>
        </p:txBody>
      </p:sp>
      <p:sp>
        <p:nvSpPr>
          <p:cNvPr id="53" name="Flowchart: Decision 52"/>
          <p:cNvSpPr/>
          <p:nvPr/>
        </p:nvSpPr>
        <p:spPr>
          <a:xfrm>
            <a:off x="3295050" y="3628725"/>
            <a:ext cx="1600200" cy="1219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b="1" dirty="0" smtClean="0"/>
              <a:t>Fully </a:t>
            </a:r>
          </a:p>
          <a:p>
            <a:pPr algn="ctr"/>
            <a:r>
              <a:rPr lang="en-US" sz="1400" b="1" dirty="0" smtClean="0"/>
              <a:t>disbursed?</a:t>
            </a:r>
            <a:endParaRPr lang="en-US" sz="1400" b="1" dirty="0"/>
          </a:p>
        </p:txBody>
      </p:sp>
      <p:cxnSp>
        <p:nvCxnSpPr>
          <p:cNvPr id="54" name="Elbow Connector 7"/>
          <p:cNvCxnSpPr>
            <a:stCxn id="51" idx="2"/>
            <a:endCxn id="53" idx="0"/>
          </p:cNvCxnSpPr>
          <p:nvPr/>
        </p:nvCxnSpPr>
        <p:spPr>
          <a:xfrm>
            <a:off x="4095150" y="3247725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Connector 56"/>
          <p:cNvSpPr/>
          <p:nvPr/>
        </p:nvSpPr>
        <p:spPr>
          <a:xfrm>
            <a:off x="3980850" y="5324375"/>
            <a:ext cx="228600" cy="228600"/>
          </a:xfrm>
          <a:prstGeom prst="flowChartConnector">
            <a:avLst/>
          </a:prstGeom>
          <a:ln w="1143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7"/>
          <p:cNvCxnSpPr>
            <a:stCxn id="53" idx="2"/>
            <a:endCxn id="57" idx="0"/>
          </p:cNvCxnSpPr>
          <p:nvPr/>
        </p:nvCxnSpPr>
        <p:spPr>
          <a:xfrm>
            <a:off x="4095150" y="4847925"/>
            <a:ext cx="0" cy="476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276025" y="5162905"/>
            <a:ext cx="1581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Best Source: </a:t>
            </a:r>
          </a:p>
          <a:p>
            <a:r>
              <a:rPr lang="en-US" sz="1400" b="1" dirty="0" smtClean="0"/>
              <a:t>LO, LRS, G, S, FAT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23375" y="4771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553775" y="1418925"/>
            <a:ext cx="14478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Default</a:t>
            </a:r>
            <a:endParaRPr lang="en-US" sz="1400" b="1" dirty="0"/>
          </a:p>
        </p:txBody>
      </p:sp>
      <p:cxnSp>
        <p:nvCxnSpPr>
          <p:cNvPr id="63" name="Elbow Connector 7"/>
          <p:cNvCxnSpPr>
            <a:stCxn id="31" idx="3"/>
            <a:endCxn id="62" idx="1"/>
          </p:cNvCxnSpPr>
          <p:nvPr/>
        </p:nvCxnSpPr>
        <p:spPr>
          <a:xfrm>
            <a:off x="4895250" y="1647525"/>
            <a:ext cx="6585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5418225" y="4123625"/>
            <a:ext cx="228600" cy="228600"/>
          </a:xfrm>
          <a:prstGeom prst="flowChartConnector">
            <a:avLst/>
          </a:prstGeom>
          <a:ln w="1143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Elbow Connector 7"/>
          <p:cNvCxnSpPr>
            <a:stCxn id="53" idx="3"/>
            <a:endCxn id="66" idx="2"/>
          </p:cNvCxnSpPr>
          <p:nvPr/>
        </p:nvCxnSpPr>
        <p:spPr>
          <a:xfrm flipV="1">
            <a:off x="4895250" y="4237925"/>
            <a:ext cx="522975" cy="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713400" y="3962155"/>
            <a:ext cx="1581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Best Source: </a:t>
            </a:r>
          </a:p>
          <a:p>
            <a:r>
              <a:rPr lang="en-US" sz="1400" b="1" dirty="0" smtClean="0"/>
              <a:t>LRS, G, LO, S, FAT</a:t>
            </a:r>
          </a:p>
        </p:txBody>
      </p:sp>
      <p:sp>
        <p:nvSpPr>
          <p:cNvPr id="73" name="Flowchart: Connector 72"/>
          <p:cNvSpPr/>
          <p:nvPr/>
        </p:nvSpPr>
        <p:spPr>
          <a:xfrm>
            <a:off x="7486050" y="1533625"/>
            <a:ext cx="228600" cy="228600"/>
          </a:xfrm>
          <a:prstGeom prst="flowChartConnector">
            <a:avLst/>
          </a:prstGeom>
          <a:ln w="11430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"/>
          <p:cNvCxnSpPr>
            <a:stCxn id="62" idx="3"/>
            <a:endCxn id="73" idx="2"/>
          </p:cNvCxnSpPr>
          <p:nvPr/>
        </p:nvCxnSpPr>
        <p:spPr>
          <a:xfrm>
            <a:off x="7001575" y="1647525"/>
            <a:ext cx="484475" cy="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409850" y="1876125"/>
            <a:ext cx="1581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Best Source: </a:t>
            </a:r>
          </a:p>
          <a:p>
            <a:r>
              <a:rPr lang="en-US" sz="1400" b="1" dirty="0" smtClean="0"/>
              <a:t>G, LRS, LO, FAT, 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56750" y="13523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33000" y="21809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67175" y="39401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52900" y="40067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John Lazos</cp:lastModifiedBy>
  <cp:revision>15</cp:revision>
  <dcterms:created xsi:type="dcterms:W3CDTF">2006-08-16T00:00:00Z</dcterms:created>
  <dcterms:modified xsi:type="dcterms:W3CDTF">2011-11-18T22:44:05Z</dcterms:modified>
</cp:coreProperties>
</file>