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CB1C-E362-4D19-A3E7-18E55486F85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22C0-3C46-4F04-A0FB-923C74BAC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Meteor with Shibboleth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8153400" cy="5562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00800" y="3962400"/>
            <a:ext cx="1981200" cy="21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3962400"/>
            <a:ext cx="144780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Shibboleth</a:t>
            </a:r>
          </a:p>
          <a:p>
            <a:pPr algn="ctr"/>
            <a:r>
              <a:rPr lang="en-US" dirty="0" smtClean="0"/>
              <a:t>SP</a:t>
            </a:r>
          </a:p>
          <a:p>
            <a:pPr algn="ctr"/>
            <a:r>
              <a:rPr lang="en-US" dirty="0" smtClean="0"/>
              <a:t>(on Apache HTTP Server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743200" y="49530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743200" y="54864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29" name="Picture 5" descr="C:\Documents and Settings\jlazos\Local Settings\Temporary Internet Files\Content.IE5\7ATTG0V4\MC9004413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62400"/>
            <a:ext cx="2362200" cy="2362200"/>
          </a:xfrm>
          <a:prstGeom prst="rect">
            <a:avLst/>
          </a:prstGeom>
          <a:noFill/>
        </p:spPr>
      </p:pic>
      <p:sp>
        <p:nvSpPr>
          <p:cNvPr id="20" name="Left Arrow 19"/>
          <p:cNvSpPr/>
          <p:nvPr/>
        </p:nvSpPr>
        <p:spPr>
          <a:xfrm rot="18278489">
            <a:off x="2235657" y="3245471"/>
            <a:ext cx="2178264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ight Arrow 22"/>
          <p:cNvSpPr/>
          <p:nvPr/>
        </p:nvSpPr>
        <p:spPr>
          <a:xfrm rot="18244390">
            <a:off x="2561049" y="3425435"/>
            <a:ext cx="238274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971800" y="4572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5943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>
            <a:off x="4648200" y="2514600"/>
            <a:ext cx="1143000" cy="1447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1295400"/>
            <a:ext cx="24384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Shibboleth</a:t>
            </a:r>
          </a:p>
          <a:p>
            <a:pPr algn="ctr"/>
            <a:r>
              <a:rPr lang="en-US" dirty="0" err="1" smtClean="0"/>
              <a:t>IdP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867400" y="5486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Meteor with Shibboleth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 with Shibboleth</dc:title>
  <dc:creator>John Lazos</dc:creator>
  <cp:lastModifiedBy>John Lazos</cp:lastModifiedBy>
  <cp:revision>12</cp:revision>
  <dcterms:created xsi:type="dcterms:W3CDTF">2011-11-23T19:07:09Z</dcterms:created>
  <dcterms:modified xsi:type="dcterms:W3CDTF">2011-11-23T20:08:12Z</dcterms:modified>
</cp:coreProperties>
</file>