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6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F8DA6-047C-40A3-BE76-EC29CC9786AA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9AB0A-2976-47C5-8627-5DED1FABBA6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304800" y="228600"/>
            <a:ext cx="8534400" cy="6400800"/>
          </a:xfrm>
          <a:prstGeom prst="roundRect">
            <a:avLst>
              <a:gd name="adj" fmla="val 348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9343D-46AE-4C14-8296-D13D823691DC}" type="slidenum">
              <a:rPr lang="en-US" smtClean="0"/>
              <a:t>‹#›</a:t>
            </a:fld>
            <a:endParaRPr lang="en-US"/>
          </a:p>
        </p:txBody>
      </p:sp>
      <p:pic>
        <p:nvPicPr>
          <p:cNvPr id="13314" name="Picture 2" descr="C:\Projects\Meteor\docs\2011\HTML\meteor-html-templates\imgs\logo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33400" y="6172200"/>
            <a:ext cx="1143000" cy="431948"/>
          </a:xfrm>
          <a:prstGeom prst="rect">
            <a:avLst/>
          </a:prstGeom>
          <a:noFill/>
        </p:spPr>
      </p:pic>
      <p:grpSp>
        <p:nvGrpSpPr>
          <p:cNvPr id="12" name="Group 11"/>
          <p:cNvGrpSpPr/>
          <p:nvPr userDrawn="1"/>
        </p:nvGrpSpPr>
        <p:grpSpPr>
          <a:xfrm>
            <a:off x="2890838" y="6096000"/>
            <a:ext cx="3362325" cy="491448"/>
            <a:chOff x="2667000" y="6096000"/>
            <a:chExt cx="3362325" cy="491448"/>
          </a:xfrm>
        </p:grpSpPr>
        <p:pic>
          <p:nvPicPr>
            <p:cNvPr id="13318" name="Picture 6" descr="National Student Clearinghouse Logo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667000" y="6096000"/>
              <a:ext cx="533400" cy="491448"/>
            </a:xfrm>
            <a:prstGeom prst="rect">
              <a:avLst/>
            </a:prstGeom>
            <a:noFill/>
          </p:spPr>
        </p:pic>
        <p:pic>
          <p:nvPicPr>
            <p:cNvPr id="13319" name="Picture 7"/>
            <p:cNvPicPr>
              <a:picLocks noChangeAspect="1" noChangeArrowheads="1"/>
            </p:cNvPicPr>
            <p:nvPr userDrawn="1"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3200400" y="6248400"/>
              <a:ext cx="2828925" cy="245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rebuchet MS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Meteor 4.0 – Technical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Lazos</a:t>
            </a:r>
          </a:p>
          <a:p>
            <a:r>
              <a:rPr lang="en-US" dirty="0" smtClean="0"/>
              <a:t>Logic Technology Inc.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Meteor 4.0</a:t>
            </a:r>
          </a:p>
          <a:p>
            <a:r>
              <a:rPr lang="en-US" dirty="0" smtClean="0"/>
              <a:t>Technology review</a:t>
            </a:r>
          </a:p>
          <a:p>
            <a:r>
              <a:rPr lang="en-US" dirty="0" smtClean="0"/>
              <a:t>Provider overview</a:t>
            </a:r>
          </a:p>
          <a:p>
            <a:r>
              <a:rPr lang="en-US" dirty="0" smtClean="0"/>
              <a:t>Translation layer</a:t>
            </a:r>
          </a:p>
          <a:p>
            <a:r>
              <a:rPr lang="en-US" dirty="0" smtClean="0"/>
              <a:t>Registry web service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Meteor 4.0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Technology 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Provider 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Translation layer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Registry web service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343D-46AE-4C14-8296-D13D823691DC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45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Meteor 4.0 – Technical Overview</vt:lpstr>
      <vt:lpstr>Agenda</vt:lpstr>
      <vt:lpstr>Introduction to Meteor 4.0</vt:lpstr>
      <vt:lpstr>Technology review</vt:lpstr>
      <vt:lpstr>Provider overview</vt:lpstr>
      <vt:lpstr>Translation layer</vt:lpstr>
      <vt:lpstr>Registry web service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Lazos</dc:creator>
  <cp:lastModifiedBy>John Lazos</cp:lastModifiedBy>
  <cp:revision>12</cp:revision>
  <dcterms:created xsi:type="dcterms:W3CDTF">2012-02-22T12:36:40Z</dcterms:created>
  <dcterms:modified xsi:type="dcterms:W3CDTF">2012-02-22T14:05:05Z</dcterms:modified>
</cp:coreProperties>
</file>