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FFF8CD"/>
    <a:srgbClr val="F39233"/>
    <a:srgbClr val="F71DDD"/>
    <a:srgbClr val="EFFBFB"/>
    <a:srgbClr val="EFFBF0"/>
    <a:srgbClr val="FEECFB"/>
    <a:srgbClr val="FFEBFC"/>
    <a:srgbClr val="FCEEF5"/>
    <a:srgbClr val="313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7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1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0BF6-B919-40AB-B0A6-1B8872AD1CA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71C5-365C-492B-B093-5D9F310D7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13"/>
          <p:cNvSpPr/>
          <p:nvPr/>
        </p:nvSpPr>
        <p:spPr>
          <a:xfrm>
            <a:off x="4271501" y="3200401"/>
            <a:ext cx="333614" cy="506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24600" y="939800"/>
            <a:ext cx="5105400" cy="5105400"/>
            <a:chOff x="6324600" y="660400"/>
            <a:chExt cx="5384800" cy="5384800"/>
          </a:xfrm>
        </p:grpSpPr>
        <p:sp>
          <p:nvSpPr>
            <p:cNvPr id="6" name="Rounded Rectangle 5"/>
            <p:cNvSpPr/>
            <p:nvPr/>
          </p:nvSpPr>
          <p:spPr>
            <a:xfrm>
              <a:off x="6324600" y="660400"/>
              <a:ext cx="5384800" cy="5384800"/>
            </a:xfrm>
            <a:prstGeom prst="roundRect">
              <a:avLst/>
            </a:prstGeom>
            <a:solidFill>
              <a:srgbClr val="DBF6E9"/>
            </a:solidFill>
            <a:ln w="28575">
              <a:solidFill>
                <a:srgbClr val="3132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2756" y="1063069"/>
              <a:ext cx="3188488" cy="172343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7124" y="3841100"/>
              <a:ext cx="2239752" cy="16792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Down Arrow 14"/>
            <p:cNvSpPr/>
            <p:nvPr/>
          </p:nvSpPr>
          <p:spPr>
            <a:xfrm>
              <a:off x="8850193" y="3099566"/>
              <a:ext cx="333614" cy="50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80401" y="3131566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</a:rPr>
                <a:t>min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571500" y="927100"/>
            <a:ext cx="5118100" cy="5118100"/>
          </a:xfrm>
          <a:prstGeom prst="roundRect">
            <a:avLst/>
          </a:prstGeom>
          <a:solidFill>
            <a:srgbClr val="DBF6E9"/>
          </a:solidFill>
          <a:ln w="28575">
            <a:solidFill>
              <a:srgbClr val="313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336" y="3857867"/>
            <a:ext cx="1956047" cy="14036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88" y="1360414"/>
            <a:ext cx="1265745" cy="18517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01" y="3904174"/>
            <a:ext cx="1729404" cy="12966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2573560" y="2054066"/>
            <a:ext cx="524649" cy="309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36468" y="2385060"/>
            <a:ext cx="977750" cy="3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397" y="4680251"/>
            <a:ext cx="977750" cy="3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 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7325" y="3234172"/>
            <a:ext cx="1662356" cy="3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เปิดไฟล์ </a:t>
            </a:r>
            <a:r>
              <a:rPr lang="en-US" dirty="0" smtClean="0"/>
              <a:t>copy </a:t>
            </a:r>
            <a:r>
              <a:rPr lang="th-TH" dirty="0" smtClean="0"/>
              <a:t>ทีละชีท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705" y="1432390"/>
            <a:ext cx="1631953" cy="1321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999899" y="3223264"/>
            <a:ext cx="1662356" cy="3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เตรียมไฟล์ข้อมูล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5793" y="2729459"/>
            <a:ext cx="1662356" cy="3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สร้าง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621844" y="4318643"/>
            <a:ext cx="524649" cy="3187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15624" y="5273576"/>
            <a:ext cx="1662356" cy="3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วาง </a:t>
            </a:r>
            <a:r>
              <a:rPr lang="en-US" dirty="0" smtClean="0"/>
              <a:t>data </a:t>
            </a:r>
            <a:r>
              <a:rPr lang="th-TH" dirty="0" smtClean="0"/>
              <a:t>ต่อจนหมด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2188" y="3194980"/>
            <a:ext cx="977750" cy="3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4104581" y="3337367"/>
            <a:ext cx="335434" cy="49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40015" y="152400"/>
            <a:ext cx="3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 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7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4351" y="1017112"/>
            <a:ext cx="4903138" cy="4415870"/>
            <a:chOff x="0" y="0"/>
            <a:chExt cx="4600575" cy="4143375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4558731" cy="41433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Text Box 13"/>
            <p:cNvSpPr txBox="1"/>
            <p:nvPr/>
          </p:nvSpPr>
          <p:spPr>
            <a:xfrm>
              <a:off x="2101934" y="324640"/>
              <a:ext cx="965116" cy="3552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Forecast 1 Week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2 Model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220280" y="881354"/>
              <a:ext cx="446150" cy="292509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en-US"/>
            </a:p>
          </p:txBody>
        </p:sp>
        <p:sp>
          <p:nvSpPr>
            <p:cNvPr id="9" name="Text Box 18"/>
            <p:cNvSpPr txBox="1"/>
            <p:nvPr/>
          </p:nvSpPr>
          <p:spPr>
            <a:xfrm>
              <a:off x="2202408" y="1161800"/>
              <a:ext cx="710807" cy="2385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kern="120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40 min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rot="5400000">
              <a:off x="3414342" y="1852987"/>
              <a:ext cx="495154" cy="26356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en-US"/>
            </a:p>
          </p:txBody>
        </p:sp>
        <p:sp>
          <p:nvSpPr>
            <p:cNvPr id="11" name="Text Box 13"/>
            <p:cNvSpPr txBox="1"/>
            <p:nvPr/>
          </p:nvSpPr>
          <p:spPr>
            <a:xfrm rot="16200000">
              <a:off x="3748538" y="1308619"/>
              <a:ext cx="1236732" cy="46734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th-TH" sz="9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แบ่ง </a:t>
              </a:r>
              <a:r>
                <a:rPr lang="en-US" sz="9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Plan </a:t>
              </a:r>
              <a:r>
                <a:rPr lang="th-TH" sz="9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เป็นช่วงเวลา โดยยึด </a:t>
              </a:r>
              <a:r>
                <a:rPr lang="en-US" sz="9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Tack time 2 Model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 Box 18"/>
            <p:cNvSpPr txBox="1"/>
            <p:nvPr/>
          </p:nvSpPr>
          <p:spPr>
            <a:xfrm rot="16200000">
              <a:off x="3746552" y="1667443"/>
              <a:ext cx="647742" cy="2526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kern="120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80 min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2285733" y="2839891"/>
              <a:ext cx="446150" cy="292509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897699" y="1738453"/>
              <a:ext cx="1508540" cy="80472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ทำ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Plan ADF SD5 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โดยการคีย์แบบ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Manual 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โดยยึดเวลา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 Copier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 ที่จะใช้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ADF SD5 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ก่อน นำมาเป็น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Priority 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แรกของ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Plan ADF SD5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857501" y="647701"/>
              <a:ext cx="1133474" cy="895350"/>
              <a:chOff x="2857501" y="647701"/>
              <a:chExt cx="3722957" cy="3612814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"/>
              <a:srcRect r="37570" b="23551"/>
              <a:stretch/>
            </p:blipFill>
            <p:spPr>
              <a:xfrm>
                <a:off x="2857501" y="647701"/>
                <a:ext cx="3722957" cy="3612814"/>
              </a:xfrm>
              <a:prstGeom prst="rect">
                <a:avLst/>
              </a:prstGeom>
              <a:ln w="3175">
                <a:solidFill>
                  <a:sysClr val="windowText" lastClr="000000"/>
                </a:solidFill>
              </a:ln>
            </p:spPr>
          </p:pic>
          <p:sp>
            <p:nvSpPr>
              <p:cNvPr id="24" name="TextBox 16"/>
              <p:cNvSpPr txBox="1"/>
              <p:nvPr/>
            </p:nvSpPr>
            <p:spPr>
              <a:xfrm>
                <a:off x="3108720" y="1387191"/>
                <a:ext cx="611104" cy="694374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ordia New" panose="020B0304020202020204" pitchFamily="34" charset="-34"/>
                  </a:rPr>
                  <a:t>Shift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6225" y="485775"/>
              <a:ext cx="1800225" cy="609600"/>
              <a:chOff x="276225" y="485775"/>
              <a:chExt cx="6700242" cy="216281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25" y="485775"/>
                <a:ext cx="6700242" cy="2162818"/>
              </a:xfrm>
              <a:prstGeom prst="rect">
                <a:avLst/>
              </a:prstGeom>
              <a:ln w="3175">
                <a:solidFill>
                  <a:sysClr val="windowText" lastClr="000000"/>
                </a:solidFill>
              </a:ln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4885554" y="1945099"/>
                <a:ext cx="360040" cy="205932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endParaRPr lang="en-US"/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701" y="1123949"/>
              <a:ext cx="1809750" cy="619125"/>
            </a:xfrm>
            <a:prstGeom prst="rect">
              <a:avLst/>
            </a:prstGeom>
            <a:ln w="3175">
              <a:solidFill>
                <a:sysClr val="windowText" lastClr="000000"/>
              </a:solidFill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28926" y="2438400"/>
              <a:ext cx="1299166" cy="1095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1" y="2400301"/>
              <a:ext cx="1885949" cy="1190624"/>
            </a:xfrm>
            <a:prstGeom prst="rect">
              <a:avLst/>
            </a:prstGeom>
          </p:spPr>
        </p:pic>
        <p:sp>
          <p:nvSpPr>
            <p:cNvPr id="20" name="Text Box 18"/>
            <p:cNvSpPr txBox="1"/>
            <p:nvPr/>
          </p:nvSpPr>
          <p:spPr>
            <a:xfrm>
              <a:off x="2250033" y="3162050"/>
              <a:ext cx="674142" cy="2385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kern="120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30 min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86598" y="1017112"/>
            <a:ext cx="4903138" cy="4415870"/>
            <a:chOff x="0" y="0"/>
            <a:chExt cx="4600575" cy="4143375"/>
          </a:xfrm>
        </p:grpSpPr>
        <p:sp>
          <p:nvSpPr>
            <p:cNvPr id="46" name="Rounded Rectangle 45"/>
            <p:cNvSpPr/>
            <p:nvPr/>
          </p:nvSpPr>
          <p:spPr>
            <a:xfrm>
              <a:off x="0" y="0"/>
              <a:ext cx="4558731" cy="41433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Text Box 13"/>
            <p:cNvSpPr txBox="1"/>
            <p:nvPr/>
          </p:nvSpPr>
          <p:spPr>
            <a:xfrm>
              <a:off x="2101934" y="324640"/>
              <a:ext cx="965116" cy="3552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Forecast 1 Week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2 Model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2220280" y="881354"/>
              <a:ext cx="446150" cy="292509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en-US"/>
            </a:p>
          </p:txBody>
        </p:sp>
        <p:sp>
          <p:nvSpPr>
            <p:cNvPr id="49" name="Text Box 18"/>
            <p:cNvSpPr txBox="1"/>
            <p:nvPr/>
          </p:nvSpPr>
          <p:spPr>
            <a:xfrm>
              <a:off x="2146694" y="1161800"/>
              <a:ext cx="710807" cy="2385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kern="120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40 min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Right Arrow 49"/>
            <p:cNvSpPr/>
            <p:nvPr/>
          </p:nvSpPr>
          <p:spPr>
            <a:xfrm rot="5400000">
              <a:off x="3414342" y="1852987"/>
              <a:ext cx="495154" cy="26356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en-US"/>
            </a:p>
          </p:txBody>
        </p:sp>
        <p:sp>
          <p:nvSpPr>
            <p:cNvPr id="51" name="Text Box 13"/>
            <p:cNvSpPr txBox="1"/>
            <p:nvPr/>
          </p:nvSpPr>
          <p:spPr>
            <a:xfrm rot="16200000">
              <a:off x="3748538" y="1308619"/>
              <a:ext cx="1236732" cy="46734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th-TH" sz="9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แบ่ง </a:t>
              </a:r>
              <a:r>
                <a:rPr lang="en-US" sz="9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Plan </a:t>
              </a:r>
              <a:r>
                <a:rPr lang="th-TH" sz="9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เป็นช่วงเวลา โดยยึด </a:t>
              </a:r>
              <a:r>
                <a:rPr lang="en-US" sz="9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Tack time 2 Model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Text Box 18"/>
            <p:cNvSpPr txBox="1"/>
            <p:nvPr/>
          </p:nvSpPr>
          <p:spPr>
            <a:xfrm rot="16200000">
              <a:off x="3746552" y="1667443"/>
              <a:ext cx="647742" cy="2526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kern="120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80 min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 rot="10800000">
              <a:off x="2285733" y="2839891"/>
              <a:ext cx="446150" cy="292509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en-US"/>
            </a:p>
          </p:txBody>
        </p:sp>
        <p:sp>
          <p:nvSpPr>
            <p:cNvPr id="54" name="Text Box 13"/>
            <p:cNvSpPr txBox="1"/>
            <p:nvPr/>
          </p:nvSpPr>
          <p:spPr>
            <a:xfrm>
              <a:off x="2006685" y="1743074"/>
              <a:ext cx="1508540" cy="80472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ทำ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Plan ADF SD5 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โดยการคีย์แบบ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Manual 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โดยยึดเวลา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 Copier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 ที่จะใช้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ADF SD5 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ก่อน นำมาเป็น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Priority </a:t>
              </a:r>
              <a:r>
                <a:rPr lang="th-TH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แรกของ </a:t>
              </a:r>
              <a:r>
                <a:rPr lang="en-US" sz="9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Cordia New" panose="020B0304020202020204" pitchFamily="34" charset="-34"/>
                </a:rPr>
                <a:t>Plan ADF SD5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857501" y="647701"/>
              <a:ext cx="1133474" cy="895350"/>
              <a:chOff x="2857501" y="647701"/>
              <a:chExt cx="3722957" cy="3612814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/>
              <a:srcRect r="37570" b="23551"/>
              <a:stretch/>
            </p:blipFill>
            <p:spPr>
              <a:xfrm>
                <a:off x="2857501" y="647701"/>
                <a:ext cx="3722957" cy="3612814"/>
              </a:xfrm>
              <a:prstGeom prst="rect">
                <a:avLst/>
              </a:prstGeom>
              <a:ln w="3175">
                <a:solidFill>
                  <a:sysClr val="windowText" lastClr="000000"/>
                </a:solidFill>
              </a:ln>
            </p:spPr>
          </p:pic>
          <p:sp>
            <p:nvSpPr>
              <p:cNvPr id="64" name="TextBox 16"/>
              <p:cNvSpPr txBox="1"/>
              <p:nvPr/>
            </p:nvSpPr>
            <p:spPr>
              <a:xfrm>
                <a:off x="3108720" y="1387191"/>
                <a:ext cx="611104" cy="694374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ordia New" panose="020B0304020202020204" pitchFamily="34" charset="-34"/>
                  </a:rPr>
                  <a:t>Shift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76225" y="485775"/>
              <a:ext cx="1800225" cy="609600"/>
              <a:chOff x="276225" y="485775"/>
              <a:chExt cx="6700242" cy="2162818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25" y="485775"/>
                <a:ext cx="6700242" cy="2162818"/>
              </a:xfrm>
              <a:prstGeom prst="rect">
                <a:avLst/>
              </a:prstGeom>
              <a:ln w="3175">
                <a:solidFill>
                  <a:sysClr val="windowText" lastClr="000000"/>
                </a:solidFill>
              </a:ln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4885554" y="1945099"/>
                <a:ext cx="360040" cy="205932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endParaRPr lang="en-US"/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701" y="1123949"/>
              <a:ext cx="1809750" cy="619125"/>
            </a:xfrm>
            <a:prstGeom prst="rect">
              <a:avLst/>
            </a:prstGeom>
            <a:ln w="3175">
              <a:solidFill>
                <a:sysClr val="windowText" lastClr="000000"/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8476" y="2447925"/>
              <a:ext cx="1299166" cy="1095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800" y="2487216"/>
              <a:ext cx="1885949" cy="1190624"/>
            </a:xfrm>
            <a:prstGeom prst="rect">
              <a:avLst/>
            </a:prstGeom>
          </p:spPr>
        </p:pic>
        <p:sp>
          <p:nvSpPr>
            <p:cNvPr id="60" name="Text Box 18"/>
            <p:cNvSpPr txBox="1"/>
            <p:nvPr/>
          </p:nvSpPr>
          <p:spPr>
            <a:xfrm>
              <a:off x="2250033" y="3162050"/>
              <a:ext cx="674142" cy="2385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kern="120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ngsanaUPC" panose="02020603050405020304" pitchFamily="18" charset="-34"/>
                </a:rPr>
                <a:t>30 min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5" name="Multiply 64"/>
          <p:cNvSpPr/>
          <p:nvPr/>
        </p:nvSpPr>
        <p:spPr>
          <a:xfrm>
            <a:off x="7092282" y="1751138"/>
            <a:ext cx="1028700" cy="86677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9567932" y="1696742"/>
            <a:ext cx="1028700" cy="86677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9774998" y="3762770"/>
            <a:ext cx="1028700" cy="86677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40015" y="152400"/>
            <a:ext cx="3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ForcashPlan &amp; PlanADF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5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17600" y="1193800"/>
            <a:ext cx="4584700" cy="4584700"/>
          </a:xfrm>
          <a:prstGeom prst="roundRect">
            <a:avLst/>
          </a:prstGeom>
          <a:solidFill>
            <a:srgbClr val="FFF8CD"/>
          </a:solidFill>
          <a:ln w="28575">
            <a:solidFill>
              <a:srgbClr val="F39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05215" y="266700"/>
            <a:ext cx="3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Rename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65900" y="1193800"/>
            <a:ext cx="4584700" cy="4584700"/>
          </a:xfrm>
          <a:prstGeom prst="roundRect">
            <a:avLst/>
          </a:prstGeom>
          <a:solidFill>
            <a:srgbClr val="FFF8CD"/>
          </a:solidFill>
          <a:ln w="28575">
            <a:solidFill>
              <a:srgbClr val="F39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46" y="1602817"/>
            <a:ext cx="1640655" cy="1097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45" y="3771900"/>
            <a:ext cx="1649206" cy="11957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79" y="3771900"/>
            <a:ext cx="1783481" cy="12122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352" y="3978579"/>
            <a:ext cx="2269293" cy="15424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1618259" y="1567335"/>
            <a:ext cx="1244600" cy="1168400"/>
            <a:chOff x="1562100" y="1485900"/>
            <a:chExt cx="1473200" cy="1473200"/>
          </a:xfrm>
        </p:grpSpPr>
        <p:sp>
          <p:nvSpPr>
            <p:cNvPr id="15" name="Rectangle 14"/>
            <p:cNvSpPr/>
            <p:nvPr/>
          </p:nvSpPr>
          <p:spPr>
            <a:xfrm>
              <a:off x="1562100" y="1485900"/>
              <a:ext cx="1473200" cy="147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771" y="1611006"/>
              <a:ext cx="1124729" cy="1124729"/>
            </a:xfrm>
            <a:prstGeom prst="rect">
              <a:avLst/>
            </a:prstGeom>
          </p:spPr>
        </p:pic>
      </p:grpSp>
      <p:sp>
        <p:nvSpPr>
          <p:cNvPr id="17" name="Right Arrow 16"/>
          <p:cNvSpPr/>
          <p:nvPr/>
        </p:nvSpPr>
        <p:spPr>
          <a:xfrm>
            <a:off x="3022600" y="1934133"/>
            <a:ext cx="614959" cy="397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762" y="3200368"/>
            <a:ext cx="714475" cy="457264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4572000" y="2933700"/>
            <a:ext cx="406400" cy="635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3276600" y="4165600"/>
            <a:ext cx="513359" cy="3429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9912349" y="3027950"/>
            <a:ext cx="406400" cy="635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0" t="23529" r="23875" b="24185"/>
          <a:stretch/>
        </p:blipFill>
        <p:spPr>
          <a:xfrm>
            <a:off x="9445086" y="3087676"/>
            <a:ext cx="398474" cy="39847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30375" y="2778244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ปริ้นใบเซ็นชื่อ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52095" y="2331409"/>
            <a:ext cx="97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5518" y="3086068"/>
            <a:ext cx="97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46</a:t>
            </a:r>
            <a:r>
              <a:rPr lang="en-US" dirty="0" smtClean="0">
                <a:solidFill>
                  <a:srgbClr val="FF0000"/>
                </a:solidFill>
              </a:rPr>
              <a:t>min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49" y="1541309"/>
            <a:ext cx="1640655" cy="1097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7" name="Group 26"/>
          <p:cNvGrpSpPr/>
          <p:nvPr/>
        </p:nvGrpSpPr>
        <p:grpSpPr>
          <a:xfrm>
            <a:off x="6927662" y="1505827"/>
            <a:ext cx="1244600" cy="1168400"/>
            <a:chOff x="1562100" y="1485900"/>
            <a:chExt cx="1473200" cy="1473200"/>
          </a:xfrm>
        </p:grpSpPr>
        <p:sp>
          <p:nvSpPr>
            <p:cNvPr id="28" name="Rectangle 27"/>
            <p:cNvSpPr/>
            <p:nvPr/>
          </p:nvSpPr>
          <p:spPr>
            <a:xfrm>
              <a:off x="1562100" y="1485900"/>
              <a:ext cx="1473200" cy="147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771" y="1611006"/>
              <a:ext cx="1124729" cy="1124729"/>
            </a:xfrm>
            <a:prstGeom prst="rect">
              <a:avLst/>
            </a:prstGeom>
          </p:spPr>
        </p:pic>
      </p:grpSp>
      <p:sp>
        <p:nvSpPr>
          <p:cNvPr id="30" name="Right Arrow 29"/>
          <p:cNvSpPr/>
          <p:nvPr/>
        </p:nvSpPr>
        <p:spPr>
          <a:xfrm>
            <a:off x="8332003" y="1872625"/>
            <a:ext cx="614959" cy="397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39778" y="2716736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ปริ้นใบเซ็นชื่อ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61498" y="2269901"/>
            <a:ext cx="97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41639" y="3145697"/>
            <a:ext cx="97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82734" y="2868698"/>
            <a:ext cx="1643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เข้าไฟล์เพื่อดูชื่อ </a:t>
            </a:r>
            <a:r>
              <a:rPr lang="en-US" dirty="0" smtClean="0"/>
              <a:t>course</a:t>
            </a:r>
            <a:endParaRPr lang="th-TH" dirty="0" smtClean="0"/>
          </a:p>
          <a:p>
            <a:r>
              <a:rPr lang="en-US" dirty="0" smtClean="0"/>
              <a:t> </a:t>
            </a:r>
            <a:r>
              <a:rPr lang="th-TH" dirty="0" smtClean="0"/>
              <a:t>แล้ววาง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667749" y="3014795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เปลี่ยนชื่ออัตโนมัติ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0015" y="152400"/>
            <a:ext cx="3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Combine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76553" y="1457827"/>
            <a:ext cx="4673467" cy="4186257"/>
            <a:chOff x="1012666" y="1564105"/>
            <a:chExt cx="4188095" cy="3751485"/>
          </a:xfrm>
        </p:grpSpPr>
        <p:sp>
          <p:nvSpPr>
            <p:cNvPr id="5" name="角丸四角形 85"/>
            <p:cNvSpPr/>
            <p:nvPr/>
          </p:nvSpPr>
          <p:spPr>
            <a:xfrm>
              <a:off x="1012666" y="1694154"/>
              <a:ext cx="4188095" cy="3596098"/>
            </a:xfrm>
            <a:prstGeom prst="roundRect">
              <a:avLst>
                <a:gd name="adj" fmla="val 85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57327" y="1564105"/>
              <a:ext cx="4143434" cy="3738047"/>
              <a:chOff x="224436" y="1044073"/>
              <a:chExt cx="5524578" cy="4984063"/>
            </a:xfrm>
          </p:grpSpPr>
          <p:cxnSp>
            <p:nvCxnSpPr>
              <p:cNvPr id="7" name="直線矢印コネクタ 77"/>
              <p:cNvCxnSpPr/>
              <p:nvPr/>
            </p:nvCxnSpPr>
            <p:spPr>
              <a:xfrm flipH="1">
                <a:off x="1192432" y="3482179"/>
                <a:ext cx="3289671" cy="33491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図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005" y="1488709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" name="直線矢印コネクタ 129"/>
              <p:cNvCxnSpPr/>
              <p:nvPr/>
            </p:nvCxnSpPr>
            <p:spPr>
              <a:xfrm>
                <a:off x="4632147" y="2058015"/>
                <a:ext cx="6593" cy="103614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角丸四角形 133"/>
              <p:cNvSpPr/>
              <p:nvPr/>
            </p:nvSpPr>
            <p:spPr>
              <a:xfrm>
                <a:off x="1434352" y="2984300"/>
                <a:ext cx="2492232" cy="959906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นำไฟล์ไปวางในโฟลเดอร์ที่ 2 ตรวจสอบและเปลี่ยนชื่อไฟล์เพื่อระบุว่าเป็นของหลักสูตรใด</a:t>
                </a:r>
                <a:endParaRPr kumimoji="0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11" name="図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769" y="1496728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直線矢印コネクタ 129"/>
              <p:cNvCxnSpPr/>
              <p:nvPr/>
            </p:nvCxnSpPr>
            <p:spPr>
              <a:xfrm flipH="1">
                <a:off x="870857" y="3624265"/>
                <a:ext cx="7128" cy="1685455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9"/>
              <p:cNvCxnSpPr>
                <a:endCxn id="11" idx="1"/>
              </p:cNvCxnSpPr>
              <p:nvPr/>
            </p:nvCxnSpPr>
            <p:spPr>
              <a:xfrm flipV="1">
                <a:off x="1002853" y="1807878"/>
                <a:ext cx="3326916" cy="1701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角丸四角形 133"/>
              <p:cNvSpPr/>
              <p:nvPr/>
            </p:nvSpPr>
            <p:spPr>
              <a:xfrm>
                <a:off x="4049064" y="2242534"/>
                <a:ext cx="1194871" cy="619024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สแกน</a:t>
                </a:r>
                <a:r>
                  <a:rPr kumimoji="0" lang="th-TH" altLang="ja-JP" sz="825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ภาพประกอบ และใบรายชื่อ</a:t>
                </a:r>
                <a:endParaRPr kumimoji="0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" name="角丸四角形 133"/>
              <p:cNvSpPr/>
              <p:nvPr/>
            </p:nvSpPr>
            <p:spPr>
              <a:xfrm>
                <a:off x="224436" y="3966051"/>
                <a:ext cx="1209155" cy="1099624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คัดลอกไฟล์กำหนดการ จากไฟล์ต้นฉบับไปโฟล์เดอร์ที่ 1 ตามจำนวนรุ่นการอบรม</a:t>
                </a:r>
                <a:endParaRPr kumimoji="0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" name="角丸四角形 133"/>
              <p:cNvSpPr/>
              <p:nvPr/>
            </p:nvSpPr>
            <p:spPr>
              <a:xfrm>
                <a:off x="1434351" y="1399090"/>
                <a:ext cx="2445076" cy="886925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สร้างโฟล์เดอร์ใหม่ 3 โฟล์เดอร์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สำหรับกำหนดการอบรมในเดือนนั้นๆ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สำหรับภาพประกอบ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สำหรับรวมไฟล์ทั้งสอง   </a:t>
                </a:r>
                <a:endParaRPr kumimoji="0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17" name="図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5350" y="3097771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図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132" y="3001965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図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132" y="5251889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" name="直線矢印コネクタ 67"/>
              <p:cNvCxnSpPr/>
              <p:nvPr/>
            </p:nvCxnSpPr>
            <p:spPr>
              <a:xfrm flipV="1">
                <a:off x="1002853" y="5508171"/>
                <a:ext cx="3326916" cy="23634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角丸四角形 78"/>
              <p:cNvSpPr/>
              <p:nvPr/>
            </p:nvSpPr>
            <p:spPr>
              <a:xfrm>
                <a:off x="1432508" y="5065556"/>
                <a:ext cx="2339960" cy="861344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คลิ๊กจับคู่ไฟล์เอกสารจากโฟล์เดอร์ที่ 1 และ 2 แล้วนำไฟล์ไปไว้ที่โฟล์เดอร์ 3 เพื่อเตรียมอัพโหลดลงระบบ </a:t>
                </a:r>
                <a:endParaRPr kumimoji="0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692" y="4827120"/>
                <a:ext cx="1152244" cy="1201016"/>
              </a:xfrm>
              <a:prstGeom prst="rect">
                <a:avLst/>
              </a:prstGeom>
            </p:spPr>
          </p:pic>
          <p:sp>
            <p:nvSpPr>
              <p:cNvPr id="23" name="テキスト ボックス 1"/>
              <p:cNvSpPr txBox="1"/>
              <p:nvPr/>
            </p:nvSpPr>
            <p:spPr>
              <a:xfrm>
                <a:off x="4414089" y="4636164"/>
                <a:ext cx="109688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อัพโหลดลงระบบ</a:t>
                </a:r>
                <a:endParaRPr kumimoji="1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583954" y="4897774"/>
                <a:ext cx="237174" cy="291249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57921" y="3744130"/>
                <a:ext cx="237174" cy="291249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114792" y="1948394"/>
                <a:ext cx="237175" cy="291249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535597" y="2817716"/>
                <a:ext cx="237174" cy="29124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475" y="1986534"/>
                <a:ext cx="683539" cy="85730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506132" y="1044073"/>
                <a:ext cx="392818" cy="392818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810113" y="4600184"/>
                <a:ext cx="663199" cy="663199"/>
              </a:xfrm>
              <a:prstGeom prst="rect">
                <a:avLst/>
              </a:prstGeom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2291586" y="1663716"/>
              <a:ext cx="598839" cy="145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 </a:t>
              </a: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วินาที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62773" y="2854514"/>
              <a:ext cx="909974" cy="144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th-TH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46 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30819" y="3488680"/>
              <a:ext cx="590783" cy="24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36 </a:t>
              </a: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วินาที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11989" y="4353786"/>
              <a:ext cx="1082710" cy="24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72 </a:t>
              </a: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31186" y="2317168"/>
              <a:ext cx="598839" cy="145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00517" y="2809832"/>
              <a:ext cx="2208189" cy="11056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10260" y="4209957"/>
              <a:ext cx="2208189" cy="11056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38013" y="1518182"/>
            <a:ext cx="4792123" cy="4161076"/>
            <a:chOff x="6152858" y="1615812"/>
            <a:chExt cx="4304940" cy="3738047"/>
          </a:xfrm>
        </p:grpSpPr>
        <p:sp>
          <p:nvSpPr>
            <p:cNvPr id="38" name="角丸四角形 98"/>
            <p:cNvSpPr/>
            <p:nvPr/>
          </p:nvSpPr>
          <p:spPr>
            <a:xfrm>
              <a:off x="6152858" y="1694154"/>
              <a:ext cx="4304940" cy="3622473"/>
            </a:xfrm>
            <a:prstGeom prst="roundRect">
              <a:avLst>
                <a:gd name="adj" fmla="val 85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294864" y="1615812"/>
              <a:ext cx="4133161" cy="3738047"/>
              <a:chOff x="238133" y="1044073"/>
              <a:chExt cx="5510881" cy="4984063"/>
            </a:xfrm>
          </p:grpSpPr>
          <p:cxnSp>
            <p:nvCxnSpPr>
              <p:cNvPr id="40" name="直線矢印コネクタ 77"/>
              <p:cNvCxnSpPr/>
              <p:nvPr/>
            </p:nvCxnSpPr>
            <p:spPr>
              <a:xfrm flipH="1">
                <a:off x="1192432" y="3482179"/>
                <a:ext cx="3289671" cy="33491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図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005" y="1488709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直線矢印コネクタ 129"/>
              <p:cNvCxnSpPr/>
              <p:nvPr/>
            </p:nvCxnSpPr>
            <p:spPr>
              <a:xfrm>
                <a:off x="4632147" y="2058015"/>
                <a:ext cx="6593" cy="103614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角丸四角形 133"/>
              <p:cNvSpPr/>
              <p:nvPr/>
            </p:nvSpPr>
            <p:spPr>
              <a:xfrm>
                <a:off x="1434352" y="2984300"/>
                <a:ext cx="2492232" cy="9599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สแกนไฟล์เสร็จสามารถเปลี่ยนชื่อไฟล์เองอัตโนมัติ</a:t>
                </a:r>
                <a:endParaRPr kumimoji="0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44" name="図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769" y="1496728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5" name="直線矢印コネクタ 129"/>
              <p:cNvCxnSpPr/>
              <p:nvPr/>
            </p:nvCxnSpPr>
            <p:spPr>
              <a:xfrm flipH="1">
                <a:off x="870857" y="3624265"/>
                <a:ext cx="7128" cy="1685455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29"/>
              <p:cNvCxnSpPr>
                <a:endCxn id="44" idx="1"/>
              </p:cNvCxnSpPr>
              <p:nvPr/>
            </p:nvCxnSpPr>
            <p:spPr>
              <a:xfrm>
                <a:off x="1002853" y="1807878"/>
                <a:ext cx="3326916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角丸四角形 133"/>
              <p:cNvSpPr/>
              <p:nvPr/>
            </p:nvSpPr>
            <p:spPr>
              <a:xfrm>
                <a:off x="238133" y="3969919"/>
                <a:ext cx="1209155" cy="1099624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คัดลอกไฟล์กำหนดการ จากไฟล์ต้นฉบับไปโฟล์เดอร์ที่ 1 ตามจำนวนรุ่นการอบรม</a:t>
                </a:r>
                <a:endParaRPr kumimoji="0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8" name="角丸四角形 133"/>
              <p:cNvSpPr/>
              <p:nvPr/>
            </p:nvSpPr>
            <p:spPr>
              <a:xfrm>
                <a:off x="1434351" y="1399090"/>
                <a:ext cx="2445076" cy="886925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สร้างโฟล์เดอร์ใหม่ 3 โฟล์เดอร์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สำหรับกำหนดการอบรมในเดือนนั้นๆ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สำหรับภาพประกอบ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สำหรับรวมไฟล์ทั้งสอง   </a:t>
                </a:r>
                <a:endParaRPr kumimoji="0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49" name="図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132" y="3001965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0" name="直線矢印コネクタ 67"/>
              <p:cNvCxnSpPr/>
              <p:nvPr/>
            </p:nvCxnSpPr>
            <p:spPr>
              <a:xfrm flipV="1">
                <a:off x="1002853" y="5508171"/>
                <a:ext cx="3326916" cy="23634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角丸四角形 78"/>
              <p:cNvSpPr/>
              <p:nvPr/>
            </p:nvSpPr>
            <p:spPr>
              <a:xfrm>
                <a:off x="1432508" y="5065556"/>
                <a:ext cx="2339960" cy="8613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ใช้โปรแกรม </a:t>
                </a:r>
                <a:r>
                  <a:rPr kumimoji="0" lang="en-US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UI-path </a:t>
                </a: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ในการจับคู่ไฟล์จากโฟลเดอร์ 1 และโฟลเดอร์ 2</a:t>
                </a:r>
                <a:endParaRPr kumimoji="0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692" y="4827120"/>
                <a:ext cx="1152244" cy="1201016"/>
              </a:xfrm>
              <a:prstGeom prst="rect">
                <a:avLst/>
              </a:prstGeom>
            </p:spPr>
          </p:pic>
          <p:sp>
            <p:nvSpPr>
              <p:cNvPr id="53" name="テキスト ボックス 1"/>
              <p:cNvSpPr txBox="1"/>
              <p:nvPr/>
            </p:nvSpPr>
            <p:spPr>
              <a:xfrm>
                <a:off x="4414089" y="4636164"/>
                <a:ext cx="109688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ja-JP" sz="8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อัพโหลดลงระบบ</a:t>
                </a:r>
                <a:endParaRPr kumimoji="1" lang="ja-JP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583954" y="4897774"/>
                <a:ext cx="237174" cy="291249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57921" y="3744130"/>
                <a:ext cx="237174" cy="291249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535597" y="2817716"/>
                <a:ext cx="237174" cy="291249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475" y="1986534"/>
                <a:ext cx="683539" cy="857304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506132" y="1044073"/>
                <a:ext cx="392818" cy="392818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082566" y="1952204"/>
                <a:ext cx="237175" cy="291249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7640717" y="1694371"/>
              <a:ext cx="598839" cy="145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 </a:t>
              </a: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วินาที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62736" y="2378934"/>
              <a:ext cx="598839" cy="145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29582" y="2916537"/>
              <a:ext cx="909974" cy="144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38375" y="3578110"/>
              <a:ext cx="590783" cy="24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 วินาที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56150" y="4407983"/>
              <a:ext cx="968719" cy="24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th-T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นาที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5" name="図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73594" y="4814305"/>
              <a:ext cx="404219" cy="431479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6" name="図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71544" y="3189876"/>
              <a:ext cx="404219" cy="431479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7" name="Group 66"/>
            <p:cNvGrpSpPr/>
            <p:nvPr/>
          </p:nvGrpSpPr>
          <p:grpSpPr>
            <a:xfrm>
              <a:off x="7519295" y="4366633"/>
              <a:ext cx="349661" cy="360812"/>
              <a:chOff x="7982510" y="1644857"/>
              <a:chExt cx="3618350" cy="3597463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7982510" y="1773049"/>
                <a:ext cx="3416843" cy="3337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8003397" y="1644857"/>
                <a:ext cx="3597463" cy="3597463"/>
              </a:xfrm>
              <a:prstGeom prst="rect">
                <a:avLst/>
              </a:prstGeom>
            </p:spPr>
          </p:pic>
        </p:grpSp>
        <p:sp>
          <p:nvSpPr>
            <p:cNvPr id="70" name="Oval 69"/>
            <p:cNvSpPr/>
            <p:nvPr/>
          </p:nvSpPr>
          <p:spPr>
            <a:xfrm>
              <a:off x="8656831" y="2926258"/>
              <a:ext cx="317565" cy="27963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8537872" y="4474465"/>
              <a:ext cx="317565" cy="27963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角丸四角形 133"/>
            <p:cNvSpPr/>
            <p:nvPr/>
          </p:nvSpPr>
          <p:spPr>
            <a:xfrm>
              <a:off x="9141661" y="2519931"/>
              <a:ext cx="896153" cy="464268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altLang="ja-JP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สแกน</a:t>
              </a:r>
              <a:r>
                <a:rPr kumimoji="0" lang="th-TH" altLang="ja-JP" sz="825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ภาพประกอบ และใบรายชื่อ</a:t>
              </a:r>
              <a:endParaRPr kumimoji="0" lang="ja-JP" alt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21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334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Meiryo UI</vt:lpstr>
      <vt:lpstr>MS Mincho</vt:lpstr>
      <vt:lpstr>AngsanaUPC</vt:lpstr>
      <vt:lpstr>Arial</vt:lpstr>
      <vt:lpstr>Calibri</vt:lpstr>
      <vt:lpstr>Calibri Light</vt:lpstr>
      <vt:lpstr>Cordia New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Natirut Daungpak</dc:creator>
  <cp:lastModifiedBy>Natirut Daungpak</cp:lastModifiedBy>
  <cp:revision>12</cp:revision>
  <dcterms:created xsi:type="dcterms:W3CDTF">2020-11-12T04:21:44Z</dcterms:created>
  <dcterms:modified xsi:type="dcterms:W3CDTF">2020-11-13T03:06:41Z</dcterms:modified>
</cp:coreProperties>
</file>