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CB40-9618-4221-8DB4-EF568AC9C74F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EE3E2-9BF9-4B16-8911-AC91D79D5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1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CB40-9618-4221-8DB4-EF568AC9C74F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EE3E2-9BF9-4B16-8911-AC91D79D5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5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CB40-9618-4221-8DB4-EF568AC9C74F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EE3E2-9BF9-4B16-8911-AC91D79D5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1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CB40-9618-4221-8DB4-EF568AC9C74F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EE3E2-9BF9-4B16-8911-AC91D79D5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2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CB40-9618-4221-8DB4-EF568AC9C74F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EE3E2-9BF9-4B16-8911-AC91D79D5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4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CB40-9618-4221-8DB4-EF568AC9C74F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EE3E2-9BF9-4B16-8911-AC91D79D5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7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CB40-9618-4221-8DB4-EF568AC9C74F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EE3E2-9BF9-4B16-8911-AC91D79D5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7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CB40-9618-4221-8DB4-EF568AC9C74F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EE3E2-9BF9-4B16-8911-AC91D79D5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6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CB40-9618-4221-8DB4-EF568AC9C74F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EE3E2-9BF9-4B16-8911-AC91D79D5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9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CB40-9618-4221-8DB4-EF568AC9C74F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EE3E2-9BF9-4B16-8911-AC91D79D5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9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CB40-9618-4221-8DB4-EF568AC9C74F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EE3E2-9BF9-4B16-8911-AC91D79D5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2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FCB40-9618-4221-8DB4-EF568AC9C74F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EE3E2-9BF9-4B16-8911-AC91D79D5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8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2020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56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432065"/>
              </p:ext>
            </p:extLst>
          </p:nvPr>
        </p:nvGraphicFramePr>
        <p:xfrm>
          <a:off x="245528" y="2260599"/>
          <a:ext cx="11717875" cy="3823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939">
                  <a:extLst>
                    <a:ext uri="{9D8B030D-6E8A-4147-A177-3AD203B41FA5}">
                      <a16:colId xmlns:a16="http://schemas.microsoft.com/office/drawing/2014/main" val="4459470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60079268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3232190100"/>
                    </a:ext>
                  </a:extLst>
                </a:gridCol>
                <a:gridCol w="880533">
                  <a:extLst>
                    <a:ext uri="{9D8B030D-6E8A-4147-A177-3AD203B41FA5}">
                      <a16:colId xmlns:a16="http://schemas.microsoft.com/office/drawing/2014/main" val="1512203184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3089094366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1704998477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1629539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20740329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1788965340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val="3950066426"/>
                    </a:ext>
                  </a:extLst>
                </a:gridCol>
                <a:gridCol w="694267">
                  <a:extLst>
                    <a:ext uri="{9D8B030D-6E8A-4147-A177-3AD203B41FA5}">
                      <a16:colId xmlns:a16="http://schemas.microsoft.com/office/drawing/2014/main" val="205869410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05498107"/>
                    </a:ext>
                  </a:extLst>
                </a:gridCol>
                <a:gridCol w="694270">
                  <a:extLst>
                    <a:ext uri="{9D8B030D-6E8A-4147-A177-3AD203B41FA5}">
                      <a16:colId xmlns:a16="http://schemas.microsoft.com/office/drawing/2014/main" val="3983956377"/>
                    </a:ext>
                  </a:extLst>
                </a:gridCol>
              </a:tblGrid>
              <a:tr h="4148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66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Cover Payment</a:t>
                      </a:r>
                    </a:p>
                    <a:p>
                      <a:r>
                        <a:rPr lang="en-US" baseline="0" dirty="0" smtClean="0"/>
                        <a:t>(</a:t>
                      </a:r>
                      <a:r>
                        <a:rPr lang="en-US" baseline="0" dirty="0" smtClean="0"/>
                        <a:t>macro)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706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PDC Daily Plan</a:t>
                      </a:r>
                      <a:r>
                        <a:rPr lang="en-US" baseline="0" dirty="0" smtClean="0"/>
                        <a:t>(function sum)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(macro)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656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ForcastPlan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188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Plan ADF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81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Auto</a:t>
                      </a:r>
                      <a:r>
                        <a:rPr lang="en-US" baseline="0" dirty="0" smtClean="0"/>
                        <a:t> rename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93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Combine</a:t>
                      </a:r>
                      <a:r>
                        <a:rPr lang="en-US" baseline="0" dirty="0" smtClean="0"/>
                        <a:t> pdf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44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Waste Management</a:t>
                      </a: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4219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9309100" y="4775200"/>
            <a:ext cx="812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686800" y="4406900"/>
            <a:ext cx="812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178800" y="298450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458200" y="377190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083800" y="5143500"/>
            <a:ext cx="482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588500" y="5905500"/>
            <a:ext cx="22479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261600" y="5524500"/>
            <a:ext cx="54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overflow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9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Cover </a:t>
            </a:r>
            <a:r>
              <a:rPr lang="en-US" dirty="0" smtClean="0"/>
              <a:t>Payment(macro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6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PDC Daily Plan(function sum</a:t>
            </a:r>
            <a:r>
              <a:rPr lang="en-US" dirty="0" smtClean="0"/>
              <a:t>)(</a:t>
            </a:r>
            <a:r>
              <a:rPr lang="en-US" dirty="0"/>
              <a:t>macro)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9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ForcastPlan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51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 </a:t>
            </a:r>
            <a:r>
              <a:rPr lang="en-US" dirty="0" smtClean="0"/>
              <a:t>ADF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34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 rename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9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Combine </a:t>
            </a:r>
            <a:r>
              <a:rPr lang="en-US" dirty="0" smtClean="0"/>
              <a:t>pdf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240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Waste Management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86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63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Work 2020</vt:lpstr>
      <vt:lpstr>PowerPoint Presentation</vt:lpstr>
      <vt:lpstr>Cover Payment(macro) </vt:lpstr>
      <vt:lpstr>PDC Daily Plan(function sum)(macro)  </vt:lpstr>
      <vt:lpstr>ForcastPlan </vt:lpstr>
      <vt:lpstr>Plan ADF </vt:lpstr>
      <vt:lpstr>Auto rename </vt:lpstr>
      <vt:lpstr>Combine pdf </vt:lpstr>
      <vt:lpstr>Waste Management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Natirut Daungpak</dc:creator>
  <cp:lastModifiedBy>Natirut Daungpak</cp:lastModifiedBy>
  <cp:revision>8</cp:revision>
  <dcterms:created xsi:type="dcterms:W3CDTF">2020-11-04T09:13:15Z</dcterms:created>
  <dcterms:modified xsi:type="dcterms:W3CDTF">2020-11-05T04:10:57Z</dcterms:modified>
</cp:coreProperties>
</file>