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>
        <p:scale>
          <a:sx n="100" d="100"/>
          <a:sy n="100" d="100"/>
        </p:scale>
        <p:origin x="6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2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28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33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1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246CCE-5371-4A95-93A5-9F77F8F7CD36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542F4C-F8AC-4410-86D8-3F3E10B4E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3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0778C-89B3-4F6F-B7CC-CCE9E247330E}"/>
              </a:ext>
            </a:extLst>
          </p:cNvPr>
          <p:cNvSpPr txBox="1"/>
          <p:nvPr/>
        </p:nvSpPr>
        <p:spPr>
          <a:xfrm>
            <a:off x="2910979" y="75688"/>
            <a:ext cx="51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mobile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app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89100-9165-4A6E-9930-657862EA93C7}"/>
              </a:ext>
            </a:extLst>
          </p:cNvPr>
          <p:cNvSpPr txBox="1"/>
          <p:nvPr/>
        </p:nvSpPr>
        <p:spPr>
          <a:xfrm>
            <a:off x="642097" y="59445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Splash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E7540-01D5-4171-863C-C016763BD54D}"/>
              </a:ext>
            </a:extLst>
          </p:cNvPr>
          <p:cNvSpPr txBox="1"/>
          <p:nvPr/>
        </p:nvSpPr>
        <p:spPr>
          <a:xfrm>
            <a:off x="9032897" y="361700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FB9A0-7A3A-4013-B544-1DF83CA41559}"/>
              </a:ext>
            </a:extLst>
          </p:cNvPr>
          <p:cNvSpPr txBox="1"/>
          <p:nvPr/>
        </p:nvSpPr>
        <p:spPr>
          <a:xfrm>
            <a:off x="2986938" y="55504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Sign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1F755-3E28-48A2-938A-EAC20F51B9DC}"/>
              </a:ext>
            </a:extLst>
          </p:cNvPr>
          <p:cNvSpPr txBox="1"/>
          <p:nvPr/>
        </p:nvSpPr>
        <p:spPr>
          <a:xfrm>
            <a:off x="10493104" y="337078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Create a Group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80830B3-C22B-413A-BF5E-7F597DFAFFCD}"/>
              </a:ext>
            </a:extLst>
          </p:cNvPr>
          <p:cNvCxnSpPr>
            <a:cxnSpLocks/>
          </p:cNvCxnSpPr>
          <p:nvPr/>
        </p:nvCxnSpPr>
        <p:spPr>
          <a:xfrm>
            <a:off x="9220137" y="3334448"/>
            <a:ext cx="1686349" cy="703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362F6F-AFCB-45B9-ADCC-01B3462366D7}"/>
              </a:ext>
            </a:extLst>
          </p:cNvPr>
          <p:cNvCxnSpPr>
            <a:cxnSpLocks/>
          </p:cNvCxnSpPr>
          <p:nvPr/>
        </p:nvCxnSpPr>
        <p:spPr>
          <a:xfrm>
            <a:off x="963388" y="3407770"/>
            <a:ext cx="4315252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98D5FB-106C-477C-B174-F9211FBFCA02}"/>
              </a:ext>
            </a:extLst>
          </p:cNvPr>
          <p:cNvCxnSpPr>
            <a:cxnSpLocks/>
          </p:cNvCxnSpPr>
          <p:nvPr/>
        </p:nvCxnSpPr>
        <p:spPr>
          <a:xfrm>
            <a:off x="5278640" y="3073318"/>
            <a:ext cx="0" cy="33445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855073D-66AA-42CC-B93B-92040BCE4BA3}"/>
              </a:ext>
            </a:extLst>
          </p:cNvPr>
          <p:cNvCxnSpPr>
            <a:cxnSpLocks/>
          </p:cNvCxnSpPr>
          <p:nvPr/>
        </p:nvCxnSpPr>
        <p:spPr>
          <a:xfrm>
            <a:off x="9220137" y="2946932"/>
            <a:ext cx="0" cy="394555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9846791-B5F2-4622-BBA9-46E88670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42" y="827752"/>
            <a:ext cx="1386810" cy="2187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35F5E-D095-46B6-8B1F-5A478F312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3" y="904564"/>
            <a:ext cx="1403817" cy="2187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0099B6-B23E-4A1E-99B1-964AD77CE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236" y="694943"/>
            <a:ext cx="1432389" cy="22249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38AC47-6A5C-425C-AE51-0866FA40B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39" y="4317655"/>
            <a:ext cx="1432389" cy="21879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03F0AB-3C1B-426D-B9EE-FE02F3449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94" y="4345737"/>
            <a:ext cx="1419040" cy="21701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892AB0-2B3A-4F40-8A9B-9A73FAD9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00" y="4312062"/>
            <a:ext cx="1431657" cy="21701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B946CE-6BE1-449B-8851-5B1C75F90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66" y="4395270"/>
            <a:ext cx="1465187" cy="2152966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43F1B345-9D3B-47EC-84AA-0D963B2A3956}"/>
              </a:ext>
            </a:extLst>
          </p:cNvPr>
          <p:cNvSpPr/>
          <p:nvPr/>
        </p:nvSpPr>
        <p:spPr>
          <a:xfrm>
            <a:off x="272973" y="2380638"/>
            <a:ext cx="1403816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952A4C-D330-4327-9819-0008C4A14A08}"/>
              </a:ext>
            </a:extLst>
          </p:cNvPr>
          <p:cNvSpPr/>
          <p:nvPr/>
        </p:nvSpPr>
        <p:spPr>
          <a:xfrm>
            <a:off x="9031050" y="2561870"/>
            <a:ext cx="385893" cy="3693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88C90BD-F95E-43E9-8AD0-865BE871F9C6}"/>
              </a:ext>
            </a:extLst>
          </p:cNvPr>
          <p:cNvCxnSpPr>
            <a:cxnSpLocks/>
          </p:cNvCxnSpPr>
          <p:nvPr/>
        </p:nvCxnSpPr>
        <p:spPr>
          <a:xfrm>
            <a:off x="10906486" y="2941884"/>
            <a:ext cx="0" cy="390022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496A31-7211-4BCF-9362-BD383F819E99}"/>
              </a:ext>
            </a:extLst>
          </p:cNvPr>
          <p:cNvSpPr txBox="1"/>
          <p:nvPr/>
        </p:nvSpPr>
        <p:spPr>
          <a:xfrm>
            <a:off x="5434863" y="3959601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Chat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164500-2E17-4DC6-8E25-6CEE3B17EF6B}"/>
              </a:ext>
            </a:extLst>
          </p:cNvPr>
          <p:cNvSpPr txBox="1"/>
          <p:nvPr/>
        </p:nvSpPr>
        <p:spPr>
          <a:xfrm>
            <a:off x="3050802" y="403142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Search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7836C1-6605-4264-B08F-76377FD5CD7A}"/>
              </a:ext>
            </a:extLst>
          </p:cNvPr>
          <p:cNvSpPr txBox="1"/>
          <p:nvPr/>
        </p:nvSpPr>
        <p:spPr>
          <a:xfrm>
            <a:off x="9941183" y="391459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Setting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EC6377-4BE0-4C0A-A1E7-FF303F7EDFE6}"/>
              </a:ext>
            </a:extLst>
          </p:cNvPr>
          <p:cNvSpPr txBox="1"/>
          <p:nvPr/>
        </p:nvSpPr>
        <p:spPr>
          <a:xfrm>
            <a:off x="448428" y="4024124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Join a group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D43DC7-74B2-46C1-9773-71D055DE4FAE}"/>
              </a:ext>
            </a:extLst>
          </p:cNvPr>
          <p:cNvSpPr txBox="1"/>
          <p:nvPr/>
        </p:nvSpPr>
        <p:spPr>
          <a:xfrm>
            <a:off x="7717833" y="398768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Profile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197AEBC-B378-4B0B-B166-C36874A52672}"/>
              </a:ext>
            </a:extLst>
          </p:cNvPr>
          <p:cNvSpPr/>
          <p:nvPr/>
        </p:nvSpPr>
        <p:spPr>
          <a:xfrm>
            <a:off x="272973" y="2707748"/>
            <a:ext cx="1403816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0A9125D-D440-4F27-A75F-16C8B72DA279}"/>
              </a:ext>
            </a:extLst>
          </p:cNvPr>
          <p:cNvCxnSpPr>
            <a:cxnSpLocks/>
          </p:cNvCxnSpPr>
          <p:nvPr/>
        </p:nvCxnSpPr>
        <p:spPr>
          <a:xfrm>
            <a:off x="952971" y="2996425"/>
            <a:ext cx="4491" cy="411345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658D39C-DFB5-44C2-AA9A-73D85764F94B}"/>
              </a:ext>
            </a:extLst>
          </p:cNvPr>
          <p:cNvGrpSpPr/>
          <p:nvPr/>
        </p:nvGrpSpPr>
        <p:grpSpPr>
          <a:xfrm>
            <a:off x="4571042" y="524699"/>
            <a:ext cx="1519968" cy="2573129"/>
            <a:chOff x="5038786" y="555795"/>
            <a:chExt cx="1519968" cy="25731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4F66C1-41AD-4F67-B29F-1849EE3E8003}"/>
                </a:ext>
              </a:extLst>
            </p:cNvPr>
            <p:cNvSpPr txBox="1"/>
            <p:nvPr/>
          </p:nvSpPr>
          <p:spPr>
            <a:xfrm>
              <a:off x="5038786" y="555795"/>
              <a:ext cx="15199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t>Sign in email/pass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4F5835-8170-4F42-9A77-EDC753FC1126}"/>
                </a:ext>
              </a:extLst>
            </p:cNvPr>
            <p:cNvSpPr/>
            <p:nvPr/>
          </p:nvSpPr>
          <p:spPr>
            <a:xfrm>
              <a:off x="5082574" y="845684"/>
              <a:ext cx="1431656" cy="228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473B14-A511-4A94-9271-DCB83ACB4D9B}"/>
                </a:ext>
              </a:extLst>
            </p:cNvPr>
            <p:cNvSpPr/>
            <p:nvPr/>
          </p:nvSpPr>
          <p:spPr>
            <a:xfrm>
              <a:off x="5240207" y="1497759"/>
              <a:ext cx="1165079" cy="2348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/>
                <a:t>Email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413E9E5-77CB-430E-A258-4E83C3A0BF7E}"/>
                </a:ext>
              </a:extLst>
            </p:cNvPr>
            <p:cNvSpPr/>
            <p:nvPr/>
          </p:nvSpPr>
          <p:spPr>
            <a:xfrm>
              <a:off x="5240206" y="1877360"/>
              <a:ext cx="1165079" cy="2348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500" dirty="0"/>
                <a:t>password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7F3F-D812-439F-92ED-D93399EBF477}"/>
                </a:ext>
              </a:extLst>
            </p:cNvPr>
            <p:cNvSpPr/>
            <p:nvPr/>
          </p:nvSpPr>
          <p:spPr>
            <a:xfrm>
              <a:off x="5246804" y="2540372"/>
              <a:ext cx="1165079" cy="2348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Login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7751054-A320-4339-925D-9A0E9DCAF525}"/>
                </a:ext>
              </a:extLst>
            </p:cNvPr>
            <p:cNvSpPr/>
            <p:nvPr/>
          </p:nvSpPr>
          <p:spPr>
            <a:xfrm>
              <a:off x="5097707" y="2535735"/>
              <a:ext cx="1403816" cy="27227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30C99C5-C45F-4E11-B0B4-D4296BA06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06" y="700831"/>
            <a:ext cx="1431656" cy="223595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0F1E01E-1738-45F4-A312-62253ADF4F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3" y="4375000"/>
            <a:ext cx="1431656" cy="2239979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E97EE76-98FD-4CB3-89C1-42AEEBBA2B07}"/>
              </a:ext>
            </a:extLst>
          </p:cNvPr>
          <p:cNvCxnSpPr>
            <a:cxnSpLocks/>
          </p:cNvCxnSpPr>
          <p:nvPr/>
        </p:nvCxnSpPr>
        <p:spPr>
          <a:xfrm>
            <a:off x="11648111" y="2906065"/>
            <a:ext cx="0" cy="992656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91495C-83C7-4C62-A4EF-0C2D214A4BB2}"/>
              </a:ext>
            </a:extLst>
          </p:cNvPr>
          <p:cNvSpPr/>
          <p:nvPr/>
        </p:nvSpPr>
        <p:spPr>
          <a:xfrm>
            <a:off x="11264474" y="2652177"/>
            <a:ext cx="239417" cy="229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A19294C-0468-4D2A-8FDA-FE942EBCE7C6}"/>
              </a:ext>
            </a:extLst>
          </p:cNvPr>
          <p:cNvSpPr/>
          <p:nvPr/>
        </p:nvSpPr>
        <p:spPr>
          <a:xfrm>
            <a:off x="11501783" y="2652177"/>
            <a:ext cx="239417" cy="229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1796276-B031-498A-BA74-29FA0D626977}"/>
              </a:ext>
            </a:extLst>
          </p:cNvPr>
          <p:cNvCxnSpPr>
            <a:cxnSpLocks/>
          </p:cNvCxnSpPr>
          <p:nvPr/>
        </p:nvCxnSpPr>
        <p:spPr>
          <a:xfrm>
            <a:off x="11412959" y="2881320"/>
            <a:ext cx="0" cy="853155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D651456-A9BA-4223-98F8-318F1F0CC1FD}"/>
              </a:ext>
            </a:extLst>
          </p:cNvPr>
          <p:cNvCxnSpPr>
            <a:cxnSpLocks/>
          </p:cNvCxnSpPr>
          <p:nvPr/>
        </p:nvCxnSpPr>
        <p:spPr>
          <a:xfrm>
            <a:off x="6019465" y="3734475"/>
            <a:ext cx="5393494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EDB32F-6DFD-4E24-AB85-67728A57D18D}"/>
              </a:ext>
            </a:extLst>
          </p:cNvPr>
          <p:cNvCxnSpPr>
            <a:cxnSpLocks/>
          </p:cNvCxnSpPr>
          <p:nvPr/>
        </p:nvCxnSpPr>
        <p:spPr>
          <a:xfrm>
            <a:off x="6020265" y="3734475"/>
            <a:ext cx="0" cy="58083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12F4C8E-86F1-4184-893E-6C711DB86213}"/>
              </a:ext>
            </a:extLst>
          </p:cNvPr>
          <p:cNvCxnSpPr>
            <a:cxnSpLocks/>
          </p:cNvCxnSpPr>
          <p:nvPr/>
        </p:nvCxnSpPr>
        <p:spPr>
          <a:xfrm>
            <a:off x="8394621" y="3898721"/>
            <a:ext cx="325349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6152AA-F563-45D2-BF02-4C9C48EBC880}"/>
              </a:ext>
            </a:extLst>
          </p:cNvPr>
          <p:cNvCxnSpPr>
            <a:cxnSpLocks/>
          </p:cNvCxnSpPr>
          <p:nvPr/>
        </p:nvCxnSpPr>
        <p:spPr>
          <a:xfrm>
            <a:off x="8389777" y="3909080"/>
            <a:ext cx="0" cy="41410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05C02A6-231C-40F3-9168-7CA3DF30A4C5}"/>
              </a:ext>
            </a:extLst>
          </p:cNvPr>
          <p:cNvSpPr/>
          <p:nvPr/>
        </p:nvSpPr>
        <p:spPr>
          <a:xfrm>
            <a:off x="8498461" y="4402494"/>
            <a:ext cx="239417" cy="229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FA39E51-A134-4327-B6F3-094E3B2C0143}"/>
              </a:ext>
            </a:extLst>
          </p:cNvPr>
          <p:cNvCxnSpPr>
            <a:cxnSpLocks/>
          </p:cNvCxnSpPr>
          <p:nvPr/>
        </p:nvCxnSpPr>
        <p:spPr>
          <a:xfrm>
            <a:off x="8737878" y="4517065"/>
            <a:ext cx="884115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1293274-469B-4680-A2A2-66344B392CC4}"/>
              </a:ext>
            </a:extLst>
          </p:cNvPr>
          <p:cNvSpPr/>
          <p:nvPr/>
        </p:nvSpPr>
        <p:spPr>
          <a:xfrm>
            <a:off x="2412612" y="2633787"/>
            <a:ext cx="1403816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8D84FAB-9A12-42E9-9106-4A93804BC0FD}"/>
              </a:ext>
            </a:extLst>
          </p:cNvPr>
          <p:cNvSpPr/>
          <p:nvPr/>
        </p:nvSpPr>
        <p:spPr>
          <a:xfrm>
            <a:off x="801963" y="6257284"/>
            <a:ext cx="341335" cy="3266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5BCE7AE-80C3-4498-B414-0794BAB23673}"/>
              </a:ext>
            </a:extLst>
          </p:cNvPr>
          <p:cNvCxnSpPr>
            <a:cxnSpLocks/>
          </p:cNvCxnSpPr>
          <p:nvPr/>
        </p:nvCxnSpPr>
        <p:spPr>
          <a:xfrm>
            <a:off x="1151249" y="6420627"/>
            <a:ext cx="992883" cy="1796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9C9786-3AAC-4C59-89CD-2B63549C6D45}"/>
              </a:ext>
            </a:extLst>
          </p:cNvPr>
          <p:cNvCxnSpPr>
            <a:cxnSpLocks/>
          </p:cNvCxnSpPr>
          <p:nvPr/>
        </p:nvCxnSpPr>
        <p:spPr>
          <a:xfrm>
            <a:off x="2107030" y="5471753"/>
            <a:ext cx="0" cy="99120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A6BFAA8-0EC9-4D97-BC34-83A4B225441B}"/>
              </a:ext>
            </a:extLst>
          </p:cNvPr>
          <p:cNvCxnSpPr>
            <a:cxnSpLocks/>
          </p:cNvCxnSpPr>
          <p:nvPr/>
        </p:nvCxnSpPr>
        <p:spPr>
          <a:xfrm>
            <a:off x="2107030" y="5456093"/>
            <a:ext cx="496441" cy="898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09421F4-E1BB-4974-B600-407A973898B5}"/>
              </a:ext>
            </a:extLst>
          </p:cNvPr>
          <p:cNvSpPr/>
          <p:nvPr/>
        </p:nvSpPr>
        <p:spPr>
          <a:xfrm>
            <a:off x="10591987" y="2303610"/>
            <a:ext cx="1046112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F6AD84B-E380-41D9-9ED8-CFE9469BF9FF}"/>
              </a:ext>
            </a:extLst>
          </p:cNvPr>
          <p:cNvCxnSpPr>
            <a:cxnSpLocks/>
          </p:cNvCxnSpPr>
          <p:nvPr/>
        </p:nvCxnSpPr>
        <p:spPr>
          <a:xfrm>
            <a:off x="11169182" y="2600026"/>
            <a:ext cx="0" cy="964090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3013516-7A5D-46E1-82BE-6315D8F0BC19}"/>
              </a:ext>
            </a:extLst>
          </p:cNvPr>
          <p:cNvCxnSpPr>
            <a:cxnSpLocks/>
          </p:cNvCxnSpPr>
          <p:nvPr/>
        </p:nvCxnSpPr>
        <p:spPr>
          <a:xfrm>
            <a:off x="1189467" y="3564116"/>
            <a:ext cx="9979715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13DA785-CD89-4D3D-AE20-58A85CD3F1BA}"/>
              </a:ext>
            </a:extLst>
          </p:cNvPr>
          <p:cNvCxnSpPr>
            <a:cxnSpLocks/>
          </p:cNvCxnSpPr>
          <p:nvPr/>
        </p:nvCxnSpPr>
        <p:spPr>
          <a:xfrm>
            <a:off x="1189467" y="3583887"/>
            <a:ext cx="0" cy="79111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715A23-83D6-41E5-9665-16162C694686}"/>
              </a:ext>
            </a:extLst>
          </p:cNvPr>
          <p:cNvSpPr txBox="1"/>
          <p:nvPr/>
        </p:nvSpPr>
        <p:spPr>
          <a:xfrm>
            <a:off x="7149539" y="42888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Main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19EBA8-33A5-41A6-8813-D26166D7D4B0}"/>
              </a:ext>
            </a:extLst>
          </p:cNvPr>
          <p:cNvSpPr/>
          <p:nvPr/>
        </p:nvSpPr>
        <p:spPr>
          <a:xfrm>
            <a:off x="6716036" y="747069"/>
            <a:ext cx="1431656" cy="228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1A76CF-388E-428B-8B37-65204A8CE70A}"/>
              </a:ext>
            </a:extLst>
          </p:cNvPr>
          <p:cNvSpPr/>
          <p:nvPr/>
        </p:nvSpPr>
        <p:spPr>
          <a:xfrm>
            <a:off x="6886460" y="1416561"/>
            <a:ext cx="1165079" cy="2348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Create a group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193256-1E38-463A-A98B-7F368553FBC3}"/>
              </a:ext>
            </a:extLst>
          </p:cNvPr>
          <p:cNvSpPr/>
          <p:nvPr/>
        </p:nvSpPr>
        <p:spPr>
          <a:xfrm>
            <a:off x="6886459" y="1796162"/>
            <a:ext cx="1165079" cy="23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Join a group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619672-EB3F-4A6A-921F-9D4CFB80A6A8}"/>
              </a:ext>
            </a:extLst>
          </p:cNvPr>
          <p:cNvSpPr/>
          <p:nvPr/>
        </p:nvSpPr>
        <p:spPr>
          <a:xfrm>
            <a:off x="6744039" y="1381725"/>
            <a:ext cx="1403816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7C6977-31B9-4504-880A-0227F47452A0}"/>
              </a:ext>
            </a:extLst>
          </p:cNvPr>
          <p:cNvSpPr/>
          <p:nvPr/>
        </p:nvSpPr>
        <p:spPr>
          <a:xfrm>
            <a:off x="6717096" y="1769798"/>
            <a:ext cx="1403816" cy="2722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C5B3E4A-3760-4006-AA5B-71B5D6E07737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1676789" y="2505641"/>
            <a:ext cx="744477" cy="111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0868B1-7252-4C61-8DF4-B547487216C9}"/>
              </a:ext>
            </a:extLst>
          </p:cNvPr>
          <p:cNvCxnSpPr>
            <a:cxnSpLocks/>
          </p:cNvCxnSpPr>
          <p:nvPr/>
        </p:nvCxnSpPr>
        <p:spPr>
          <a:xfrm>
            <a:off x="6033779" y="2642563"/>
            <a:ext cx="691782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B05CEE6-0313-433C-B8BB-AC3D384E72F6}"/>
              </a:ext>
            </a:extLst>
          </p:cNvPr>
          <p:cNvCxnSpPr>
            <a:cxnSpLocks/>
          </p:cNvCxnSpPr>
          <p:nvPr/>
        </p:nvCxnSpPr>
        <p:spPr>
          <a:xfrm flipV="1">
            <a:off x="3841087" y="2779342"/>
            <a:ext cx="744477" cy="111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CEDCE5-FF75-4747-A362-B6FABADEA091}"/>
              </a:ext>
            </a:extLst>
          </p:cNvPr>
          <p:cNvCxnSpPr>
            <a:cxnSpLocks/>
          </p:cNvCxnSpPr>
          <p:nvPr/>
        </p:nvCxnSpPr>
        <p:spPr>
          <a:xfrm>
            <a:off x="7419718" y="2042076"/>
            <a:ext cx="0" cy="1874481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2B56F9C-0928-4495-BF8D-C90A5E8B4AF4}"/>
              </a:ext>
            </a:extLst>
          </p:cNvPr>
          <p:cNvCxnSpPr>
            <a:cxnSpLocks/>
          </p:cNvCxnSpPr>
          <p:nvPr/>
        </p:nvCxnSpPr>
        <p:spPr>
          <a:xfrm>
            <a:off x="3742017" y="3918605"/>
            <a:ext cx="3666661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FC6DAE-B1EC-4034-AED6-0524C325FC5C}"/>
              </a:ext>
            </a:extLst>
          </p:cNvPr>
          <p:cNvCxnSpPr>
            <a:cxnSpLocks/>
          </p:cNvCxnSpPr>
          <p:nvPr/>
        </p:nvCxnSpPr>
        <p:spPr>
          <a:xfrm>
            <a:off x="3742017" y="3916557"/>
            <a:ext cx="0" cy="47195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42900C-1B5D-42D8-BE50-02BB3CECDAB0}"/>
              </a:ext>
            </a:extLst>
          </p:cNvPr>
          <p:cNvCxnSpPr>
            <a:cxnSpLocks/>
          </p:cNvCxnSpPr>
          <p:nvPr/>
        </p:nvCxnSpPr>
        <p:spPr>
          <a:xfrm>
            <a:off x="8399045" y="361700"/>
            <a:ext cx="0" cy="1156164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AED558-214D-4696-A161-F14BB2CAB094}"/>
              </a:ext>
            </a:extLst>
          </p:cNvPr>
          <p:cNvCxnSpPr>
            <a:cxnSpLocks/>
          </p:cNvCxnSpPr>
          <p:nvPr/>
        </p:nvCxnSpPr>
        <p:spPr>
          <a:xfrm>
            <a:off x="8161443" y="1517864"/>
            <a:ext cx="237602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C24F41E-C7AD-4F3D-AD97-1CFE029F5BB5}"/>
              </a:ext>
            </a:extLst>
          </p:cNvPr>
          <p:cNvCxnSpPr>
            <a:cxnSpLocks/>
          </p:cNvCxnSpPr>
          <p:nvPr/>
        </p:nvCxnSpPr>
        <p:spPr>
          <a:xfrm>
            <a:off x="8399045" y="356128"/>
            <a:ext cx="2699480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9AE4EF6-321B-4581-9AE8-8FA783B2564F}"/>
              </a:ext>
            </a:extLst>
          </p:cNvPr>
          <p:cNvCxnSpPr>
            <a:cxnSpLocks/>
          </p:cNvCxnSpPr>
          <p:nvPr/>
        </p:nvCxnSpPr>
        <p:spPr>
          <a:xfrm>
            <a:off x="11098525" y="360765"/>
            <a:ext cx="0" cy="35427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269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286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Broadway</vt:lpstr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paolo Alexander</dc:creator>
  <cp:lastModifiedBy>paolo Alexander</cp:lastModifiedBy>
  <cp:revision>29</cp:revision>
  <dcterms:created xsi:type="dcterms:W3CDTF">2019-05-17T19:24:20Z</dcterms:created>
  <dcterms:modified xsi:type="dcterms:W3CDTF">2019-05-19T21:13:28Z</dcterms:modified>
</cp:coreProperties>
</file>