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71" r:id="rId4"/>
    <p:sldId id="282" r:id="rId5"/>
    <p:sldId id="272" r:id="rId6"/>
    <p:sldId id="261" r:id="rId7"/>
    <p:sldId id="270" r:id="rId8"/>
    <p:sldId id="264" r:id="rId9"/>
    <p:sldId id="265" r:id="rId10"/>
    <p:sldId id="262" r:id="rId11"/>
    <p:sldId id="273" r:id="rId12"/>
    <p:sldId id="283" r:id="rId13"/>
    <p:sldId id="276" r:id="rId14"/>
    <p:sldId id="277" r:id="rId15"/>
    <p:sldId id="279" r:id="rId16"/>
    <p:sldId id="28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59" d="100"/>
          <a:sy n="59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portability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JSON in 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Unsupported native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portability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JSON in 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Unsupported native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JSON-RPC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AJAJ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2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7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nsertkerul" TargetMode="External"/><Relationship Id="rId2" Type="http://schemas.openxmlformats.org/officeDocument/2006/relationships/hyperlink" Target="http://bit.ly/listing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loginkeru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3902" y="1822741"/>
            <a:ext cx="2679956" cy="3189588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14492" y="2239094"/>
            <a:ext cx="4350917" cy="2356882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/>
              <a:t>Generate JSON formatted API using PHP</a:t>
            </a:r>
          </a:p>
          <a:p>
            <a:pPr algn="r"/>
            <a:r>
              <a:rPr lang="en-US" sz="2800" dirty="0"/>
              <a:t>Khirulnizam Abd Rahman</a:t>
            </a:r>
          </a:p>
          <a:p>
            <a:pPr algn="r"/>
            <a:r>
              <a:rPr lang="en-US" sz="2800" dirty="0"/>
              <a:t>kerul.net</a:t>
            </a:r>
            <a:endParaRPr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55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cap="all" dirty="0">
                <a:solidFill>
                  <a:schemeClr val="tx2"/>
                </a:solidFill>
              </a:rPr>
              <a:t>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87" y="648987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err="1">
                <a:solidFill>
                  <a:schemeClr val="tx2"/>
                </a:solidFill>
              </a:rPr>
              <a:t>Tablename</a:t>
            </a:r>
            <a:r>
              <a:rPr lang="en-US" sz="2800" i="1" dirty="0">
                <a:solidFill>
                  <a:schemeClr val="tx2"/>
                </a:solidFill>
              </a:rPr>
              <a:t>: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training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718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4E4F-564D-4046-BB0C-F36B5102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610" y="575176"/>
            <a:ext cx="3833906" cy="4952492"/>
          </a:xfrm>
        </p:spPr>
        <p:txBody>
          <a:bodyPr/>
          <a:lstStyle/>
          <a:p>
            <a:r>
              <a:rPr lang="en-US" b="1" dirty="0"/>
              <a:t>training</a:t>
            </a:r>
            <a:r>
              <a:rPr lang="en-US" dirty="0"/>
              <a:t> table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D676-C855-47BF-98C6-9BCA7E95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050" name="Picture 2" descr="[training-table%255B2%255D.png]">
            <a:extLst>
              <a:ext uri="{FF2B5EF4-FFF2-40B4-BE49-F238E27FC236}">
                <a16:creationId xmlns:a16="http://schemas.microsoft.com/office/drawing/2014/main" id="{729F374B-1951-4794-8344-6CCCFB08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3" y="1983779"/>
            <a:ext cx="11940154" cy="333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9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4E4F-564D-4046-BB0C-F36B5102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75176"/>
            <a:ext cx="5003369" cy="4952492"/>
          </a:xfrm>
        </p:spPr>
        <p:txBody>
          <a:bodyPr/>
          <a:lstStyle/>
          <a:p>
            <a:r>
              <a:rPr lang="en-US" b="1" dirty="0" err="1"/>
              <a:t>training_user</a:t>
            </a:r>
            <a:r>
              <a:rPr lang="en-US" dirty="0"/>
              <a:t> table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D676-C855-47BF-98C6-9BCA7E95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DBABE-2136-4779-87B4-C2262D0B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" y="2122995"/>
            <a:ext cx="11716156" cy="17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cap="all" dirty="0">
                <a:solidFill>
                  <a:schemeClr val="tx2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87" y="648987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i="1" dirty="0">
                <a:solidFill>
                  <a:schemeClr val="tx2"/>
                </a:solidFill>
              </a:rPr>
              <a:t>Listing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i="1" dirty="0">
                <a:solidFill>
                  <a:schemeClr val="tx2"/>
                </a:solidFill>
              </a:rPr>
              <a:t>Search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i="1" dirty="0">
                <a:solidFill>
                  <a:schemeClr val="tx2"/>
                </a:solidFill>
              </a:rPr>
              <a:t>Admin&amp; password verification</a:t>
            </a:r>
          </a:p>
          <a:p>
            <a:pPr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i="1" dirty="0">
                <a:solidFill>
                  <a:schemeClr val="tx2"/>
                </a:solidFill>
              </a:rPr>
              <a:t>Insert record</a:t>
            </a:r>
          </a:p>
        </p:txBody>
      </p:sp>
    </p:spTree>
    <p:extLst>
      <p:ext uri="{BB962C8B-B14F-4D97-AF65-F5344CB8AC3E}">
        <p14:creationId xmlns:p14="http://schemas.microsoft.com/office/powerpoint/2010/main" val="381682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Listing</a:t>
            </a:r>
            <a:br>
              <a:rPr lang="en-US" sz="4400" dirty="0"/>
            </a:br>
            <a:r>
              <a:rPr lang="en-US" sz="4400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258" y="2061275"/>
            <a:ext cx="6819276" cy="3642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SELECT * FROM </a:t>
            </a:r>
            <a:r>
              <a:rPr lang="en-US" sz="3600" dirty="0" err="1"/>
              <a:t>a_training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SELECT * FROM </a:t>
            </a:r>
            <a:r>
              <a:rPr lang="en-US" sz="3600" dirty="0" err="1"/>
              <a:t>a_training</a:t>
            </a:r>
            <a:r>
              <a:rPr lang="en-US" sz="3600" dirty="0"/>
              <a:t> WHERE </a:t>
            </a:r>
            <a:r>
              <a:rPr lang="en-US" sz="3600" dirty="0" err="1"/>
              <a:t>trainingname</a:t>
            </a:r>
            <a:r>
              <a:rPr lang="en-US" sz="3600" dirty="0"/>
              <a:t> LIKE '%$keyword%'</a:t>
            </a:r>
            <a:endParaRPr lang="en-MY" sz="3600" dirty="0"/>
          </a:p>
          <a:p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4419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258" y="805912"/>
            <a:ext cx="6971962" cy="5098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INSERT INTO </a:t>
            </a:r>
            <a:r>
              <a:rPr lang="en-US" sz="3600" dirty="0" err="1"/>
              <a:t>a_training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VALUES ('$id’,</a:t>
            </a:r>
            <a:br>
              <a:rPr lang="en-US" sz="3600" dirty="0"/>
            </a:br>
            <a:r>
              <a:rPr lang="en-US" sz="3600" dirty="0"/>
              <a:t>'$</a:t>
            </a:r>
            <a:r>
              <a:rPr lang="en-US" sz="3600" dirty="0" err="1"/>
              <a:t>trainingname</a:t>
            </a:r>
            <a:r>
              <a:rPr lang="en-US" sz="3600" dirty="0"/>
              <a:t>’,</a:t>
            </a:r>
            <a:br>
              <a:rPr lang="en-US" sz="3600" dirty="0"/>
            </a:br>
            <a:r>
              <a:rPr lang="en-US" sz="3600" dirty="0"/>
              <a:t> '$website’,</a:t>
            </a:r>
            <a:br>
              <a:rPr lang="en-US" sz="3600" dirty="0"/>
            </a:br>
            <a:r>
              <a:rPr lang="en-US" sz="3600" dirty="0"/>
              <a:t>'$contact’,</a:t>
            </a:r>
            <a:br>
              <a:rPr lang="en-US" sz="3600" dirty="0"/>
            </a:br>
            <a:r>
              <a:rPr lang="en-US" sz="3600" dirty="0"/>
              <a:t>'$</a:t>
            </a:r>
            <a:r>
              <a:rPr lang="en-US" sz="3600" dirty="0" err="1"/>
              <a:t>trainingdesc</a:t>
            </a:r>
            <a:r>
              <a:rPr lang="en-US" sz="3600" dirty="0"/>
              <a:t>')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2417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Verify Admin &amp; password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258" y="2061275"/>
            <a:ext cx="6819276" cy="2402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SELECT * FROM </a:t>
            </a:r>
            <a:r>
              <a:rPr lang="en-US" sz="3600" dirty="0" err="1"/>
              <a:t>sd_users</a:t>
            </a:r>
            <a:r>
              <a:rPr lang="en-US" sz="3600" dirty="0"/>
              <a:t> WHERE email='$username' AND password=md5('$password')"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6860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58E6-5A6D-4E19-BE70-A3B055BC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Android tutorials to connect Online Database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2E16-23B5-4920-905D-04345A26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Listing/Search by JSON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bit.ly/</a:t>
            </a:r>
            <a:r>
              <a:rPr lang="en-US" sz="3600" dirty="0" err="1">
                <a:hlinkClick r:id="rId2"/>
              </a:rPr>
              <a:t>listingjson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MY" sz="3600" dirty="0"/>
              <a:t>Insert a record from Android to Online Database</a:t>
            </a:r>
            <a:br>
              <a:rPr lang="en-MY" sz="3600" dirty="0"/>
            </a:br>
            <a:r>
              <a:rPr lang="en-MY" sz="3600" dirty="0">
                <a:hlinkClick r:id="rId3"/>
              </a:rPr>
              <a:t>bit.ly/</a:t>
            </a:r>
            <a:r>
              <a:rPr lang="en-MY" sz="3600" dirty="0" err="1">
                <a:hlinkClick r:id="rId3"/>
              </a:rPr>
              <a:t>insertkerul</a:t>
            </a:r>
            <a:endParaRPr lang="en-MY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L</a:t>
            </a:r>
            <a:r>
              <a:rPr lang="en-MY" sz="3600" dirty="0" err="1"/>
              <a:t>ogin</a:t>
            </a:r>
            <a:r>
              <a:rPr lang="en-MY" sz="3600" dirty="0"/>
              <a:t> from Android to Online Database</a:t>
            </a:r>
            <a:br>
              <a:rPr lang="en-MY" sz="3600" dirty="0"/>
            </a:br>
            <a:r>
              <a:rPr lang="en-MY" sz="3600" dirty="0">
                <a:hlinkClick r:id="rId4"/>
              </a:rPr>
              <a:t>bit.ly/</a:t>
            </a:r>
            <a:r>
              <a:rPr lang="en-MY" sz="3600" dirty="0" err="1">
                <a:hlinkClick r:id="rId4"/>
              </a:rPr>
              <a:t>loginkerul</a:t>
            </a:r>
            <a:endParaRPr lang="en-MY" sz="3600" dirty="0"/>
          </a:p>
          <a:p>
            <a:endParaRPr lang="en-MY" sz="3600" dirty="0"/>
          </a:p>
          <a:p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66663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Contents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1462616"/>
            <a:ext cx="6593180" cy="4737111"/>
          </a:xfrm>
        </p:spPr>
        <p:txBody>
          <a:bodyPr>
            <a:normAutofit/>
          </a:bodyPr>
          <a:lstStyle/>
          <a:p>
            <a:r>
              <a:rPr lang="en-US" dirty="0"/>
              <a:t>JSON Concept</a:t>
            </a:r>
          </a:p>
          <a:p>
            <a:r>
              <a:rPr lang="en-US" dirty="0"/>
              <a:t>Database setup</a:t>
            </a:r>
          </a:p>
          <a:p>
            <a:r>
              <a:rPr lang="en-US" dirty="0" err="1"/>
              <a:t>Mysql</a:t>
            </a:r>
            <a:r>
              <a:rPr lang="en-US" dirty="0"/>
              <a:t> database connection</a:t>
            </a:r>
          </a:p>
          <a:p>
            <a:r>
              <a:rPr lang="en-US" dirty="0" err="1"/>
              <a:t>Json_encode</a:t>
            </a:r>
            <a:r>
              <a:rPr lang="en-US" dirty="0"/>
              <a:t>() function in PHP</a:t>
            </a:r>
          </a:p>
          <a:p>
            <a:r>
              <a:rPr lang="en-US" dirty="0"/>
              <a:t>SQL to extract all data</a:t>
            </a:r>
          </a:p>
          <a:p>
            <a:r>
              <a:rPr lang="en-US" dirty="0"/>
              <a:t>SQL to search data</a:t>
            </a:r>
          </a:p>
          <a:p>
            <a:r>
              <a:rPr lang="en-US" dirty="0"/>
              <a:t>SQL to verify username &amp; password</a:t>
            </a:r>
          </a:p>
          <a:p>
            <a:r>
              <a:rPr lang="en-US" dirty="0"/>
              <a:t>SQL to insert data</a:t>
            </a:r>
          </a:p>
          <a:p>
            <a:r>
              <a:rPr lang="en-US" dirty="0"/>
              <a:t>Exercise on localhost / live hosting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7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cap="all" dirty="0">
                <a:solidFill>
                  <a:schemeClr val="tx2"/>
                </a:solidFill>
              </a:rPr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87" y="648987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278047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1462616"/>
            <a:ext cx="6593180" cy="4737111"/>
          </a:xfrm>
        </p:spPr>
        <p:txBody>
          <a:bodyPr>
            <a:normAutofit/>
          </a:bodyPr>
          <a:lstStyle/>
          <a:p>
            <a:r>
              <a:rPr lang="en-US" sz="2800" dirty="0"/>
              <a:t>JSON Concept</a:t>
            </a:r>
          </a:p>
          <a:p>
            <a:r>
              <a:rPr lang="en-MY" sz="2800" dirty="0"/>
              <a:t>JSON: </a:t>
            </a:r>
            <a:r>
              <a:rPr lang="en-MY" sz="2800" b="1" dirty="0"/>
              <a:t>J</a:t>
            </a:r>
            <a:r>
              <a:rPr lang="en-MY" sz="2800" dirty="0"/>
              <a:t>ava</a:t>
            </a:r>
            <a:r>
              <a:rPr lang="en-MY" sz="2800" b="1" dirty="0"/>
              <a:t>S</a:t>
            </a:r>
            <a:r>
              <a:rPr lang="en-MY" sz="2800" dirty="0"/>
              <a:t>cript </a:t>
            </a:r>
            <a:r>
              <a:rPr lang="en-MY" sz="2800" b="1" dirty="0"/>
              <a:t>O</a:t>
            </a:r>
            <a:r>
              <a:rPr lang="en-MY" sz="2800" dirty="0"/>
              <a:t>bject </a:t>
            </a:r>
            <a:r>
              <a:rPr lang="en-MY" sz="2800" b="1" dirty="0"/>
              <a:t>N</a:t>
            </a:r>
            <a:r>
              <a:rPr lang="en-MY" sz="2800" dirty="0"/>
              <a:t>otation.</a:t>
            </a:r>
          </a:p>
          <a:p>
            <a:r>
              <a:rPr lang="en-US" sz="2800" dirty="0"/>
              <a:t>JSON is a lightweight data-interchange format</a:t>
            </a:r>
          </a:p>
          <a:p>
            <a:r>
              <a:rPr lang="en-US" sz="2800" dirty="0"/>
              <a:t> JSON format is text only, it can easily be sent to and from a server.</a:t>
            </a:r>
          </a:p>
        </p:txBody>
      </p:sp>
    </p:spTree>
    <p:extLst>
      <p:ext uri="{BB962C8B-B14F-4D97-AF65-F5344CB8AC3E}">
        <p14:creationId xmlns:p14="http://schemas.microsoft.com/office/powerpoint/2010/main" val="180743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234-E35F-4B2F-9E1D-E3925B08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18AF-E17F-4246-A16A-5F1383D3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13058-8A8A-4206-AF90-C9DA6B55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33778"/>
            <a:ext cx="10925688" cy="55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6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cap="all" dirty="0">
                <a:solidFill>
                  <a:schemeClr val="tx2"/>
                </a:solidFill>
              </a:rPr>
              <a:t>Online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87" y="648987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>
                <a:solidFill>
                  <a:schemeClr val="tx2"/>
                </a:solidFill>
              </a:rPr>
              <a:t>Concept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954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1E50-8D36-44B5-8C01-3A0C93D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E8EC-79E1-46F2-A027-00B9D2E8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 descr="[android-json-php-mysql-illustration%255B6%255D.png]">
            <a:extLst>
              <a:ext uri="{FF2B5EF4-FFF2-40B4-BE49-F238E27FC236}">
                <a16:creationId xmlns:a16="http://schemas.microsoft.com/office/drawing/2014/main" id="{8A65719A-4C00-4B34-A438-34786DD9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07" y="0"/>
            <a:ext cx="104406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0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cap="all" dirty="0" err="1">
                <a:solidFill>
                  <a:schemeClr val="tx2"/>
                </a:solidFill>
              </a:rPr>
              <a:t>JSON_encode</a:t>
            </a:r>
            <a:endParaRPr lang="en-US" sz="4400" cap="al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87" y="648987"/>
            <a:ext cx="368909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err="1">
                <a:solidFill>
                  <a:schemeClr val="tx2"/>
                </a:solidFill>
              </a:rPr>
              <a:t>json_encode</a:t>
            </a:r>
            <a:r>
              <a:rPr lang="en-US" sz="2800" i="1" dirty="0">
                <a:solidFill>
                  <a:schemeClr val="tx2"/>
                </a:solidFill>
              </a:rPr>
              <a:t>() function in PHP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873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 err="1"/>
              <a:t>json_encode</a:t>
            </a:r>
            <a:endParaRPr lang="en-US" sz="4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258" y="1"/>
            <a:ext cx="6819276" cy="6555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//Returns the JSON representation of a value</a:t>
            </a:r>
          </a:p>
          <a:p>
            <a:pPr marL="0" indent="0">
              <a:buNone/>
            </a:pPr>
            <a:r>
              <a:rPr lang="en-US" dirty="0"/>
              <a:t>//FALSE if error generating json formatted data</a:t>
            </a:r>
          </a:p>
          <a:p>
            <a:pPr marL="0" indent="0">
              <a:buNone/>
            </a:pPr>
            <a:r>
              <a:rPr lang="en-US" dirty="0"/>
              <a:t>//Example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MY" dirty="0"/>
              <a:t>$</a:t>
            </a:r>
            <a:r>
              <a:rPr lang="en-MY" dirty="0" err="1"/>
              <a:t>traininglist</a:t>
            </a:r>
            <a:r>
              <a:rPr lang="en-MY" dirty="0"/>
              <a:t>= array();</a:t>
            </a:r>
          </a:p>
          <a:p>
            <a:pPr marL="0" indent="0">
              <a:buNone/>
            </a:pPr>
            <a:r>
              <a:rPr lang="en-MY" dirty="0"/>
              <a:t>$</a:t>
            </a:r>
            <a:r>
              <a:rPr lang="en-MY" dirty="0" err="1"/>
              <a:t>traininglist</a:t>
            </a:r>
            <a:r>
              <a:rPr lang="en-MY" dirty="0"/>
              <a:t>["id"] = "A3";</a:t>
            </a:r>
          </a:p>
          <a:p>
            <a:pPr marL="0" indent="0">
              <a:buNone/>
            </a:pPr>
            <a:r>
              <a:rPr lang="en-MY" dirty="0"/>
              <a:t>$</a:t>
            </a:r>
            <a:r>
              <a:rPr lang="en-MY" dirty="0" err="1"/>
              <a:t>traininglist</a:t>
            </a:r>
            <a:r>
              <a:rPr lang="en-MY" dirty="0"/>
              <a:t>["</a:t>
            </a:r>
            <a:r>
              <a:rPr lang="en-MY" dirty="0" err="1"/>
              <a:t>trainingname</a:t>
            </a:r>
            <a:r>
              <a:rPr lang="en-MY" dirty="0"/>
              <a:t>"] = "Android and JSON";</a:t>
            </a:r>
          </a:p>
          <a:p>
            <a:pPr marL="0" indent="0">
              <a:buNone/>
            </a:pPr>
            <a:r>
              <a:rPr lang="en-MY" dirty="0"/>
              <a:t>$</a:t>
            </a:r>
            <a:r>
              <a:rPr lang="en-MY" dirty="0" err="1"/>
              <a:t>traininglist</a:t>
            </a:r>
            <a:r>
              <a:rPr lang="en-MY" dirty="0"/>
              <a:t>["website"] = "http://kerul.net";</a:t>
            </a:r>
          </a:p>
          <a:p>
            <a:pPr marL="0" indent="0">
              <a:buNone/>
            </a:pPr>
            <a:r>
              <a:rPr lang="en-MY" dirty="0"/>
              <a:t>$</a:t>
            </a:r>
            <a:r>
              <a:rPr lang="en-MY" dirty="0" err="1"/>
              <a:t>traininglist</a:t>
            </a:r>
            <a:r>
              <a:rPr lang="en-MY" dirty="0"/>
              <a:t>["contact"] = "0129034614";</a:t>
            </a:r>
          </a:p>
          <a:p>
            <a:pPr marL="0" indent="0">
              <a:buNone/>
            </a:pPr>
            <a:r>
              <a:rPr lang="en-MY" dirty="0"/>
              <a:t>$</a:t>
            </a:r>
            <a:r>
              <a:rPr lang="en-MY" dirty="0" err="1"/>
              <a:t>traininglist</a:t>
            </a:r>
            <a:r>
              <a:rPr lang="en-MY" dirty="0"/>
              <a:t>["</a:t>
            </a:r>
            <a:r>
              <a:rPr lang="en-MY" dirty="0" err="1"/>
              <a:t>trainingdesc</a:t>
            </a:r>
            <a:r>
              <a:rPr lang="en-MY" dirty="0"/>
              <a:t>"] = "Android mobile connecting to Online database with JSON";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// push single idiom array into final response array</a:t>
            </a:r>
          </a:p>
          <a:p>
            <a:pPr marL="0" indent="0">
              <a:buNone/>
            </a:pPr>
            <a:r>
              <a:rPr lang="en-MY" dirty="0" err="1"/>
              <a:t>array_push</a:t>
            </a:r>
            <a:r>
              <a:rPr lang="en-MY" dirty="0"/>
              <a:t>($response["</a:t>
            </a:r>
            <a:r>
              <a:rPr lang="en-MY" dirty="0" err="1"/>
              <a:t>traininglist</a:t>
            </a:r>
            <a:r>
              <a:rPr lang="en-MY" dirty="0"/>
              <a:t>"], $</a:t>
            </a:r>
            <a:r>
              <a:rPr lang="en-MY" dirty="0" err="1"/>
              <a:t>traininglist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echo </a:t>
            </a:r>
            <a:r>
              <a:rPr lang="en-MY" dirty="0" err="1"/>
              <a:t>json_encode</a:t>
            </a:r>
            <a:r>
              <a:rPr lang="en-MY" dirty="0"/>
              <a:t>($response);</a:t>
            </a:r>
          </a:p>
          <a:p>
            <a:endParaRPr lang="en-MY" dirty="0"/>
          </a:p>
          <a:p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7354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Web2C8B</Template>
  <TotalTime>0</TotalTime>
  <Words>319</Words>
  <Application>Microsoft Office PowerPoint</Application>
  <PresentationFormat>Widescreen</PresentationFormat>
  <Paragraphs>84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Headlines</vt:lpstr>
      <vt:lpstr>JSON</vt:lpstr>
      <vt:lpstr>Contents</vt:lpstr>
      <vt:lpstr>JSON</vt:lpstr>
      <vt:lpstr>JSON</vt:lpstr>
      <vt:lpstr>PowerPoint Presentation</vt:lpstr>
      <vt:lpstr>Online database</vt:lpstr>
      <vt:lpstr>PowerPoint Presentation</vt:lpstr>
      <vt:lpstr>JSON_encode</vt:lpstr>
      <vt:lpstr>json_encode</vt:lpstr>
      <vt:lpstr>TABLE STRUCTURE</vt:lpstr>
      <vt:lpstr>training table</vt:lpstr>
      <vt:lpstr>training_user table</vt:lpstr>
      <vt:lpstr>SQL</vt:lpstr>
      <vt:lpstr>Listing Search</vt:lpstr>
      <vt:lpstr>Insert</vt:lpstr>
      <vt:lpstr>Verify Admin &amp; password </vt:lpstr>
      <vt:lpstr>Links to Android tutorials to connect Online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Khirulnizam Abd Rahman</dc:creator>
  <cp:lastModifiedBy>Khirulnizam Abd Rahman</cp:lastModifiedBy>
  <cp:revision>33</cp:revision>
  <dcterms:created xsi:type="dcterms:W3CDTF">2019-01-23T03:28:15Z</dcterms:created>
  <dcterms:modified xsi:type="dcterms:W3CDTF">2019-01-23T04:27:17Z</dcterms:modified>
</cp:coreProperties>
</file>