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328" r:id="rId2"/>
    <p:sldId id="271" r:id="rId3"/>
    <p:sldId id="329" r:id="rId4"/>
    <p:sldId id="310" r:id="rId5"/>
    <p:sldId id="272" r:id="rId6"/>
    <p:sldId id="273" r:id="rId7"/>
    <p:sldId id="330" r:id="rId8"/>
    <p:sldId id="322" r:id="rId9"/>
    <p:sldId id="319" r:id="rId10"/>
    <p:sldId id="275" r:id="rId11"/>
    <p:sldId id="278" r:id="rId12"/>
    <p:sldId id="279" r:id="rId13"/>
    <p:sldId id="311" r:id="rId14"/>
    <p:sldId id="297" r:id="rId15"/>
    <p:sldId id="298" r:id="rId16"/>
    <p:sldId id="280" r:id="rId17"/>
    <p:sldId id="281" r:id="rId18"/>
    <p:sldId id="282" r:id="rId19"/>
    <p:sldId id="283" r:id="rId20"/>
    <p:sldId id="284" r:id="rId21"/>
    <p:sldId id="306" r:id="rId22"/>
    <p:sldId id="285" r:id="rId23"/>
    <p:sldId id="286" r:id="rId24"/>
    <p:sldId id="287" r:id="rId25"/>
    <p:sldId id="288" r:id="rId26"/>
    <p:sldId id="331" r:id="rId27"/>
    <p:sldId id="289" r:id="rId28"/>
    <p:sldId id="290" r:id="rId29"/>
    <p:sldId id="291" r:id="rId30"/>
    <p:sldId id="292" r:id="rId31"/>
    <p:sldId id="293" r:id="rId32"/>
    <p:sldId id="335" r:id="rId33"/>
    <p:sldId id="294" r:id="rId34"/>
    <p:sldId id="312" r:id="rId35"/>
    <p:sldId id="307" r:id="rId36"/>
    <p:sldId id="326" r:id="rId37"/>
    <p:sldId id="336" r:id="rId38"/>
    <p:sldId id="33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800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4/16/15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hyperlink" Target="http://www.telerik.com/platfor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hyperlink" Target="http://docs.nativescript.org/ui-with-xml%23custom-component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pPr lvl="2"/>
            <a:r>
              <a:rPr lang="en-US" dirty="0" smtClean="0"/>
              <a:t>Network name:</a:t>
            </a:r>
          </a:p>
          <a:p>
            <a:pPr lvl="2"/>
            <a:r>
              <a:rPr lang="en-US" dirty="0" smtClean="0"/>
              <a:t>Password:</a:t>
            </a:r>
          </a:p>
          <a:p>
            <a:r>
              <a:rPr lang="en-US" dirty="0" smtClean="0"/>
              <a:t>2)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254254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2" y="285068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684098" cy="3724353"/>
          </a:xfrm>
        </p:spPr>
        <p:txBody>
          <a:bodyPr/>
          <a:lstStyle/>
          <a:p>
            <a:pPr algn="ctr"/>
            <a:r>
              <a:rPr lang="en-US" dirty="0" smtClean="0"/>
              <a:t>So do you only write native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485" y="3590032"/>
            <a:ext cx="155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No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4" name="Picture 3" descr="Screen Shot 2015-02-16 at 10.44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41120"/>
            <a:ext cx="10541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custom device module</a:t>
            </a:r>
            <a:endParaRPr lang="en-US" dirty="0"/>
          </a:p>
        </p:txBody>
      </p:sp>
      <p:pic>
        <p:nvPicPr>
          <p:cNvPr id="4" name="Picture 3" descr="Screen Shot 2015-02-16 at 10.4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1529080"/>
            <a:ext cx="7099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32" y="310468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project</a:t>
            </a:r>
            <a:endParaRPr lang="en-US" dirty="0"/>
          </a:p>
        </p:txBody>
      </p:sp>
      <p:pic>
        <p:nvPicPr>
          <p:cNvPr id="4" name="Picture 3" descr="Screen Shot 2015-01-30 at 3.3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804314"/>
            <a:ext cx="5943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intro 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Data, styling, layouts, and more 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MVVM, modules, extensibility (Sebastian)</a:t>
            </a:r>
          </a:p>
          <a:p>
            <a:pPr lvl="2"/>
            <a:r>
              <a:rPr lang="en-US" dirty="0" smtClean="0"/>
              <a:t>Lab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</a:t>
            </a:r>
            <a:r>
              <a:rPr lang="en-US" dirty="0" err="1" smtClean="0"/>
              <a:t>iOS</a:t>
            </a:r>
            <a:endParaRPr lang="en-US" dirty="0"/>
          </a:p>
        </p:txBody>
      </p:sp>
      <p:pic>
        <p:nvPicPr>
          <p:cNvPr id="4" name="Picture 3" descr="Screen Shot 2015-01-30 at 3.3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695717"/>
            <a:ext cx="5130800" cy="1206500"/>
          </a:xfrm>
          <a:prstGeom prst="rect">
            <a:avLst/>
          </a:prstGeom>
        </p:spPr>
      </p:pic>
      <p:pic>
        <p:nvPicPr>
          <p:cNvPr id="5" name="Picture 4" descr="Screen Shot 2015-01-30 at 3.00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0" y="329696"/>
            <a:ext cx="4754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2" y="585004"/>
            <a:ext cx="11338560" cy="548640"/>
          </a:xfrm>
        </p:spPr>
        <p:txBody>
          <a:bodyPr/>
          <a:lstStyle/>
          <a:p>
            <a:r>
              <a:rPr lang="en-US" dirty="0" smtClean="0"/>
              <a:t>Running on Android</a:t>
            </a:r>
            <a:endParaRPr lang="en-US" dirty="0"/>
          </a:p>
        </p:txBody>
      </p:sp>
      <p:pic>
        <p:nvPicPr>
          <p:cNvPr id="4" name="Picture 3" descr="Screen Shot 2015-01-30 at 3.2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724002"/>
            <a:ext cx="5765800" cy="1219200"/>
          </a:xfrm>
          <a:prstGeom prst="rect">
            <a:avLst/>
          </a:prstGeom>
        </p:spPr>
      </p:pic>
      <p:pic>
        <p:nvPicPr>
          <p:cNvPr id="5" name="Picture 4" descr="Screen Shot 2015-01-30 at 3.31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04" y="138423"/>
            <a:ext cx="4943757" cy="62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Platform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16 at 5.0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7" y="0"/>
            <a:ext cx="915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app.js</a:t>
            </a:r>
            <a:endParaRPr lang="en-US" dirty="0"/>
          </a:p>
        </p:txBody>
      </p:sp>
      <p:pic>
        <p:nvPicPr>
          <p:cNvPr id="4" name="Picture 3" descr="Screen Shot 2015-02-18 at 12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822450"/>
            <a:ext cx="8661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830" y="1495425"/>
            <a:ext cx="10331450" cy="17659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XML markup structure</a:t>
            </a:r>
          </a:p>
          <a:p>
            <a:r>
              <a:rPr lang="en-US" dirty="0" smtClean="0"/>
              <a:t>Elements (e.g. </a:t>
            </a:r>
            <a:r>
              <a:rPr lang="en-US" dirty="0" smtClean="0">
                <a:latin typeface="Courier New"/>
                <a:cs typeface="Courier New"/>
              </a:rPr>
              <a:t>&lt;Page&gt;, &lt;Label&gt;</a:t>
            </a:r>
            <a:r>
              <a:rPr lang="en-US" dirty="0" smtClean="0"/>
              <a:t>) are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4" name="Picture 3" descr="Screen Shot 2015-02-18 at 11.3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" y="3649980"/>
            <a:ext cx="6642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2" y="219244"/>
            <a:ext cx="11338560" cy="548640"/>
          </a:xfrm>
        </p:spPr>
        <p:txBody>
          <a:bodyPr/>
          <a:lstStyle/>
          <a:p>
            <a:r>
              <a:rPr lang="en-US" dirty="0" smtClean="0"/>
              <a:t>Custom XML Components</a:t>
            </a:r>
            <a:endParaRPr lang="en-US" dirty="0"/>
          </a:p>
        </p:txBody>
      </p:sp>
      <p:pic>
        <p:nvPicPr>
          <p:cNvPr id="5" name="Picture 4" descr="Screen Shot 2015-03-12 at 9.55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2" y="1066800"/>
            <a:ext cx="7221598" cy="367284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3671" y="5071745"/>
            <a:ext cx="9569450" cy="46545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>
                <a:hlinkClick r:id="rId3"/>
              </a:rPr>
              <a:t>http://docs.nativescript.org/ui-with-xml#custom-</a:t>
            </a:r>
            <a:r>
              <a:rPr lang="en-US" sz="2400" dirty="0" smtClean="0">
                <a:hlinkClick r:id="rId3"/>
              </a:rPr>
              <a:t>components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20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2" y="3145324"/>
            <a:ext cx="11338560" cy="5486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Clone 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Windows 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97431" y="21050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28" y="69706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48" y="344026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55499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30" y="343789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246631" y="500062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282951" y="359854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161031" y="85534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11461</TotalTime>
  <Words>598</Words>
  <Application>Microsoft Macintosh PowerPoint</Application>
  <PresentationFormat>Custom</PresentationFormat>
  <Paragraphs>103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</vt:lpstr>
      <vt:lpstr>Setup</vt:lpstr>
      <vt:lpstr>NativeScript Deep Dive</vt:lpstr>
      <vt:lpstr>Agenda</vt:lpstr>
      <vt:lpstr>Follow NativeScript</vt:lpstr>
      <vt:lpstr>What is NativeScript?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So do you only write native code?</vt:lpstr>
      <vt:lpstr>NativeScript modules</vt:lpstr>
      <vt:lpstr>NativeScript file module</vt:lpstr>
      <vt:lpstr>HTTP module example</vt:lpstr>
      <vt:lpstr>Custom NativeScript modules</vt:lpstr>
      <vt:lpstr>Using the custom device module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Starting a new project</vt:lpstr>
      <vt:lpstr>Running on iOS</vt:lpstr>
      <vt:lpstr>Running on Android</vt:lpstr>
      <vt:lpstr>Creating Platform apps</vt:lpstr>
      <vt:lpstr>PowerPoint Presentation</vt:lpstr>
      <vt:lpstr>app.js</vt:lpstr>
      <vt:lpstr>Pages</vt:lpstr>
      <vt:lpstr>Custom XML Components</vt:lpstr>
      <vt:lpstr>Questions?</vt:lpstr>
      <vt:lpstr>_x0007_Getting started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312</cp:revision>
  <dcterms:created xsi:type="dcterms:W3CDTF">2013-04-11T08:37:24Z</dcterms:created>
  <dcterms:modified xsi:type="dcterms:W3CDTF">2015-04-16T21:12:46Z</dcterms:modified>
</cp:coreProperties>
</file>