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2220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8666-1786-40FC-B795-AC0ACD2C762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0647-C637-45A3-AF5C-3722359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130" y="1573481"/>
            <a:ext cx="16002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Identity DB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130" y="2984067"/>
            <a:ext cx="16002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OAuth2 Providers can be added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(Google, Facebook, Active Directory, etc…)</a:t>
            </a:r>
          </a:p>
          <a:p>
            <a:pPr algn="ctr"/>
            <a:endParaRPr lang="en-US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16002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8010" y="3103418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Identity Manager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User/role/claims administration 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600200"/>
            <a:ext cx="16002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3176649"/>
            <a:ext cx="16002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clients or web pages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86000" y="2133600"/>
            <a:ext cx="106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62200" y="2306782"/>
            <a:ext cx="994560" cy="1274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0999" y="2694709"/>
            <a:ext cx="1" cy="360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05400" y="2126673"/>
            <a:ext cx="914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105400" y="2736273"/>
            <a:ext cx="914400" cy="973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6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R. Anderson</dc:creator>
  <cp:lastModifiedBy>James R. Anderson</cp:lastModifiedBy>
  <cp:revision>1</cp:revision>
  <dcterms:created xsi:type="dcterms:W3CDTF">2015-05-13T23:05:27Z</dcterms:created>
  <dcterms:modified xsi:type="dcterms:W3CDTF">2015-05-13T23:13:33Z</dcterms:modified>
</cp:coreProperties>
</file>