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F508F-5657-423B-9079-ADBEAC7F02BD}" v="27" dt="2024-12-12T19:26:00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77" y="6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e Berhanu" userId="3c17c217fe69f49e" providerId="LiveId" clId="{78DF508F-5657-423B-9079-ADBEAC7F02BD}"/>
    <pc:docChg chg="custSel addSld delSld modSld sldOrd">
      <pc:chgData name="Nate Berhanu" userId="3c17c217fe69f49e" providerId="LiveId" clId="{78DF508F-5657-423B-9079-ADBEAC7F02BD}" dt="2024-12-12T20:04:43.367" v="453"/>
      <pc:docMkLst>
        <pc:docMk/>
      </pc:docMkLst>
      <pc:sldChg chg="modSp mod modAnim">
        <pc:chgData name="Nate Berhanu" userId="3c17c217fe69f49e" providerId="LiveId" clId="{78DF508F-5657-423B-9079-ADBEAC7F02BD}" dt="2024-12-12T19:26:00.998" v="377" actId="27636"/>
        <pc:sldMkLst>
          <pc:docMk/>
          <pc:sldMk cId="0" sldId="256"/>
        </pc:sldMkLst>
        <pc:spChg chg="mod">
          <ac:chgData name="Nate Berhanu" userId="3c17c217fe69f49e" providerId="LiveId" clId="{78DF508F-5657-423B-9079-ADBEAC7F02BD}" dt="2024-12-12T19:26:00.998" v="377" actId="2763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Nate Berhanu" userId="3c17c217fe69f49e" providerId="LiveId" clId="{78DF508F-5657-423B-9079-ADBEAC7F02BD}" dt="2024-12-12T19:56:36.206" v="401" actId="14100"/>
        <pc:sldMkLst>
          <pc:docMk/>
          <pc:sldMk cId="0" sldId="257"/>
        </pc:sldMkLst>
        <pc:spChg chg="mod">
          <ac:chgData name="Nate Berhanu" userId="3c17c217fe69f49e" providerId="LiveId" clId="{78DF508F-5657-423B-9079-ADBEAC7F02BD}" dt="2024-12-12T19:56:36.206" v="401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 ord">
        <pc:chgData name="Nate Berhanu" userId="3c17c217fe69f49e" providerId="LiveId" clId="{78DF508F-5657-423B-9079-ADBEAC7F02BD}" dt="2024-12-12T19:44:47.038" v="393" actId="27636"/>
        <pc:sldMkLst>
          <pc:docMk/>
          <pc:sldMk cId="0" sldId="258"/>
        </pc:sldMkLst>
        <pc:spChg chg="mod">
          <ac:chgData name="Nate Berhanu" userId="3c17c217fe69f49e" providerId="LiveId" clId="{78DF508F-5657-423B-9079-ADBEAC7F02BD}" dt="2024-12-12T19:44:47.038" v="393" actId="276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Nate Berhanu" userId="3c17c217fe69f49e" providerId="LiveId" clId="{78DF508F-5657-423B-9079-ADBEAC7F02BD}" dt="2024-12-12T19:22:26.257" v="370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">
        <pc:chgData name="Nate Berhanu" userId="3c17c217fe69f49e" providerId="LiveId" clId="{78DF508F-5657-423B-9079-ADBEAC7F02BD}" dt="2024-12-12T19:59:06.414" v="432" actId="313"/>
        <pc:sldMkLst>
          <pc:docMk/>
          <pc:sldMk cId="0" sldId="259"/>
        </pc:sldMkLst>
        <pc:spChg chg="mo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te Berhanu" userId="3c17c217fe69f49e" providerId="LiveId" clId="{78DF508F-5657-423B-9079-ADBEAC7F02BD}" dt="2024-12-12T19:59:06.414" v="432" actId="313"/>
          <ac:spMkLst>
            <pc:docMk/>
            <pc:sldMk cId="0" sldId="259"/>
            <ac:spMk id="3" creationId="{00000000-0000-0000-0000-000000000000}"/>
          </ac:spMkLst>
        </pc:spChg>
        <pc:spChg chg="del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11" creationId="{9D25F302-27C5-414F-97F8-6EA0A6C028BA}"/>
          </ac:spMkLst>
        </pc:spChg>
        <pc:spChg chg="del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13" creationId="{830A36F8-48C2-4842-A87B-8CE8DF4E7FD2}"/>
          </ac:spMkLst>
        </pc:spChg>
        <pc:spChg chg="del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15" creationId="{086A5A31-B10A-4793-84D4-D785959AE5B8}"/>
          </ac:spMkLst>
        </pc:spChg>
        <pc:spChg chg="ad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0" creationId="{058A14AF-9FB5-4CC7-BA35-E8E85D3EDF0E}"/>
          </ac:spMkLst>
        </pc:spChg>
        <pc:spChg chg="ad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2" creationId="{3A9A4357-BD1D-4622-A4FE-766E6AB8DE84}"/>
          </ac:spMkLst>
        </pc:spChg>
        <pc:spChg chg="ad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4" creationId="{E659831F-0D9A-4C63-9EBB-8435B85A440F}"/>
          </ac:spMkLst>
        </pc:spChg>
        <pc:spChg chg="add">
          <ac:chgData name="Nate Berhanu" userId="3c17c217fe69f49e" providerId="LiveId" clId="{78DF508F-5657-423B-9079-ADBEAC7F02BD}" dt="2024-12-12T18:45:21.730" v="299" actId="26606"/>
          <ac:spMkLst>
            <pc:docMk/>
            <pc:sldMk cId="0" sldId="259"/>
            <ac:spMk id="26" creationId="{E6995CE5-F890-4ABA-82A2-26507CE8D2A3}"/>
          </ac:spMkLst>
        </pc:spChg>
        <pc:graphicFrameChg chg="del mod modGraphic">
          <ac:chgData name="Nate Berhanu" userId="3c17c217fe69f49e" providerId="LiveId" clId="{78DF508F-5657-423B-9079-ADBEAC7F02BD}" dt="2024-12-12T17:44:08.937" v="22" actId="478"/>
          <ac:graphicFrameMkLst>
            <pc:docMk/>
            <pc:sldMk cId="0" sldId="259"/>
            <ac:graphicFrameMk id="6" creationId="{BE83A919-E07C-1523-9148-AE3813888C9E}"/>
          </ac:graphicFrameMkLst>
        </pc:graphicFrameChg>
        <pc:picChg chg="add mod">
          <ac:chgData name="Nate Berhanu" userId="3c17c217fe69f49e" providerId="LiveId" clId="{78DF508F-5657-423B-9079-ADBEAC7F02BD}" dt="2024-12-12T18:45:21.730" v="299" actId="26606"/>
          <ac:picMkLst>
            <pc:docMk/>
            <pc:sldMk cId="0" sldId="259"/>
            <ac:picMk id="4" creationId="{423EC2A2-0C7C-C63E-5272-2A6B0F3D7145}"/>
          </ac:picMkLst>
        </pc:picChg>
        <pc:picChg chg="add del mod">
          <ac:chgData name="Nate Berhanu" userId="3c17c217fe69f49e" providerId="LiveId" clId="{78DF508F-5657-423B-9079-ADBEAC7F02BD}" dt="2024-12-12T18:44:56.883" v="293" actId="478"/>
          <ac:picMkLst>
            <pc:docMk/>
            <pc:sldMk cId="0" sldId="259"/>
            <ac:picMk id="5" creationId="{204463EF-C4C7-8308-2937-EE40542CB428}"/>
          </ac:picMkLst>
        </pc:picChg>
      </pc:sldChg>
      <pc:sldChg chg="addSp delSp modSp mod">
        <pc:chgData name="Nate Berhanu" userId="3c17c217fe69f49e" providerId="LiveId" clId="{78DF508F-5657-423B-9079-ADBEAC7F02BD}" dt="2024-12-12T19:44:56.420" v="394"/>
        <pc:sldMkLst>
          <pc:docMk/>
          <pc:sldMk cId="0" sldId="260"/>
        </pc:sldMkLst>
        <pc:spChg chg="mod">
          <ac:chgData name="Nate Berhanu" userId="3c17c217fe69f49e" providerId="LiveId" clId="{78DF508F-5657-423B-9079-ADBEAC7F02BD}" dt="2024-12-12T19:44:56.420" v="394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Nate Berhanu" userId="3c17c217fe69f49e" providerId="LiveId" clId="{78DF508F-5657-423B-9079-ADBEAC7F02BD}" dt="2024-12-12T18:33:04.189" v="280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Nate Berhanu" userId="3c17c217fe69f49e" providerId="LiveId" clId="{78DF508F-5657-423B-9079-ADBEAC7F02BD}" dt="2024-12-12T18:33:24.522" v="285" actId="478"/>
          <ac:spMkLst>
            <pc:docMk/>
            <pc:sldMk cId="0" sldId="260"/>
            <ac:spMk id="4" creationId="{672744C8-7132-87A5-92BB-1C167E764277}"/>
          </ac:spMkLst>
        </pc:spChg>
        <pc:spChg chg="add del mod">
          <ac:chgData name="Nate Berhanu" userId="3c17c217fe69f49e" providerId="LiveId" clId="{78DF508F-5657-423B-9079-ADBEAC7F02BD}" dt="2024-12-12T19:06:52.936" v="312"/>
          <ac:spMkLst>
            <pc:docMk/>
            <pc:sldMk cId="0" sldId="260"/>
            <ac:spMk id="5" creationId="{EFBF3701-2E5C-52AE-7383-12B7E59A1D7E}"/>
          </ac:spMkLst>
        </pc:spChg>
        <pc:spChg chg="add del mod">
          <ac:chgData name="Nate Berhanu" userId="3c17c217fe69f49e" providerId="LiveId" clId="{78DF508F-5657-423B-9079-ADBEAC7F02BD}" dt="2024-12-12T19:06:38.155" v="308" actId="478"/>
          <ac:spMkLst>
            <pc:docMk/>
            <pc:sldMk cId="0" sldId="260"/>
            <ac:spMk id="6" creationId="{285B3E1B-2306-3CC6-0CC4-C228619BDBC1}"/>
          </ac:spMkLst>
        </pc:spChg>
        <pc:spChg chg="add del">
          <ac:chgData name="Nate Berhanu" userId="3c17c217fe69f49e" providerId="LiveId" clId="{78DF508F-5657-423B-9079-ADBEAC7F02BD}" dt="2024-12-12T19:06:47.993" v="310" actId="478"/>
          <ac:spMkLst>
            <pc:docMk/>
            <pc:sldMk cId="0" sldId="260"/>
            <ac:spMk id="7" creationId="{2480A87E-255C-59F8-CABE-69BD3164A5C9}"/>
          </ac:spMkLst>
        </pc:spChg>
        <pc:spChg chg="add del mod">
          <ac:chgData name="Nate Berhanu" userId="3c17c217fe69f49e" providerId="LiveId" clId="{78DF508F-5657-423B-9079-ADBEAC7F02BD}" dt="2024-12-12T19:07:24.200" v="315"/>
          <ac:spMkLst>
            <pc:docMk/>
            <pc:sldMk cId="0" sldId="260"/>
            <ac:spMk id="8" creationId="{50FE2D03-80E7-660A-0DD8-9BF764EFE11A}"/>
          </ac:spMkLst>
        </pc:spChg>
        <pc:spChg chg="add mod">
          <ac:chgData name="Nate Berhanu" userId="3c17c217fe69f49e" providerId="LiveId" clId="{78DF508F-5657-423B-9079-ADBEAC7F02BD}" dt="2024-12-12T19:23:57.225" v="373" actId="20577"/>
          <ac:spMkLst>
            <pc:docMk/>
            <pc:sldMk cId="0" sldId="260"/>
            <ac:spMk id="9" creationId="{C2825ECF-75D8-11B2-D1B1-824510AF8329}"/>
          </ac:spMkLst>
        </pc:spChg>
      </pc:sldChg>
      <pc:sldChg chg="addSp delSp modSp mod">
        <pc:chgData name="Nate Berhanu" userId="3c17c217fe69f49e" providerId="LiveId" clId="{78DF508F-5657-423B-9079-ADBEAC7F02BD}" dt="2024-12-12T19:11:27.583" v="319" actId="1076"/>
        <pc:sldMkLst>
          <pc:docMk/>
          <pc:sldMk cId="0" sldId="261"/>
        </pc:sldMkLst>
        <pc:picChg chg="del">
          <ac:chgData name="Nate Berhanu" userId="3c17c217fe69f49e" providerId="LiveId" clId="{78DF508F-5657-423B-9079-ADBEAC7F02BD}" dt="2024-12-12T18:46:23.559" v="300" actId="478"/>
          <ac:picMkLst>
            <pc:docMk/>
            <pc:sldMk cId="0" sldId="261"/>
            <ac:picMk id="4" creationId="{D417A4E0-F0DB-D0F8-C5F5-24725644A040}"/>
          </ac:picMkLst>
        </pc:picChg>
        <pc:picChg chg="add mod">
          <ac:chgData name="Nate Berhanu" userId="3c17c217fe69f49e" providerId="LiveId" clId="{78DF508F-5657-423B-9079-ADBEAC7F02BD}" dt="2024-12-12T19:11:27.583" v="319" actId="1076"/>
          <ac:picMkLst>
            <pc:docMk/>
            <pc:sldMk cId="0" sldId="261"/>
            <ac:picMk id="5" creationId="{EA11A703-EFAF-6828-F8DC-A210434219CD}"/>
          </ac:picMkLst>
        </pc:picChg>
      </pc:sldChg>
      <pc:sldChg chg="modSp mod">
        <pc:chgData name="Nate Berhanu" userId="3c17c217fe69f49e" providerId="LiveId" clId="{78DF508F-5657-423B-9079-ADBEAC7F02BD}" dt="2024-12-12T20:01:12.139" v="433" actId="20577"/>
        <pc:sldMkLst>
          <pc:docMk/>
          <pc:sldMk cId="368720155" sldId="263"/>
        </pc:sldMkLst>
        <pc:spChg chg="mod">
          <ac:chgData name="Nate Berhanu" userId="3c17c217fe69f49e" providerId="LiveId" clId="{78DF508F-5657-423B-9079-ADBEAC7F02BD}" dt="2024-12-12T20:01:12.139" v="433" actId="20577"/>
          <ac:spMkLst>
            <pc:docMk/>
            <pc:sldMk cId="368720155" sldId="263"/>
            <ac:spMk id="4" creationId="{AB754D17-6037-1BF4-A0CE-27D8CBE784DB}"/>
          </ac:spMkLst>
        </pc:spChg>
      </pc:sldChg>
      <pc:sldChg chg="modSp mod">
        <pc:chgData name="Nate Berhanu" userId="3c17c217fe69f49e" providerId="LiveId" clId="{78DF508F-5657-423B-9079-ADBEAC7F02BD}" dt="2024-12-12T20:04:43.367" v="453"/>
        <pc:sldMkLst>
          <pc:docMk/>
          <pc:sldMk cId="4262205783" sldId="264"/>
        </pc:sldMkLst>
        <pc:spChg chg="mod">
          <ac:chgData name="Nate Berhanu" userId="3c17c217fe69f49e" providerId="LiveId" clId="{78DF508F-5657-423B-9079-ADBEAC7F02BD}" dt="2024-12-12T20:04:43.367" v="453"/>
          <ac:spMkLst>
            <pc:docMk/>
            <pc:sldMk cId="4262205783" sldId="264"/>
            <ac:spMk id="3" creationId="{CBDD3D8D-F551-5ED0-8447-678A479E6248}"/>
          </ac:spMkLst>
        </pc:spChg>
      </pc:sldChg>
      <pc:sldChg chg="addSp delSp modSp new mod ord setBg">
        <pc:chgData name="Nate Berhanu" userId="3c17c217fe69f49e" providerId="LiveId" clId="{78DF508F-5657-423B-9079-ADBEAC7F02BD}" dt="2024-12-12T19:58:50.518" v="431"/>
        <pc:sldMkLst>
          <pc:docMk/>
          <pc:sldMk cId="1197577919" sldId="265"/>
        </pc:sldMkLst>
        <pc:spChg chg="mod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2" creationId="{91A5B575-2B74-477C-3123-B293DA91D971}"/>
          </ac:spMkLst>
        </pc:spChg>
        <pc:spChg chg="mod">
          <ac:chgData name="Nate Berhanu" userId="3c17c217fe69f49e" providerId="LiveId" clId="{78DF508F-5657-423B-9079-ADBEAC7F02BD}" dt="2024-12-12T19:52:50.613" v="395" actId="1076"/>
          <ac:spMkLst>
            <pc:docMk/>
            <pc:sldMk cId="1197577919" sldId="265"/>
            <ac:spMk id="3" creationId="{A00D779B-8691-93D0-AAA5-224DE8E46761}"/>
          </ac:spMkLst>
        </pc:spChg>
        <pc:spChg chg="add del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8" creationId="{3AD318CC-E2A8-4E27-9548-A047A78999B1}"/>
          </ac:spMkLst>
        </pc:spChg>
        <pc:spChg chg="add del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14" creationId="{2C1BBA94-3F40-40AA-8BB9-E69E25E537C1}"/>
          </ac:spMkLst>
        </pc:spChg>
        <pc:spChg chg="add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19" creationId="{DBF61EA3-B236-439E-9C0B-340980D56BEE}"/>
          </ac:spMkLst>
        </pc:spChg>
        <pc:spChg chg="add">
          <ac:chgData name="Nate Berhanu" userId="3c17c217fe69f49e" providerId="LiveId" clId="{78DF508F-5657-423B-9079-ADBEAC7F02BD}" dt="2024-12-12T19:44:27.951" v="391" actId="26606"/>
          <ac:spMkLst>
            <pc:docMk/>
            <pc:sldMk cId="1197577919" sldId="265"/>
            <ac:spMk id="25" creationId="{E659831F-0D9A-4C63-9EBB-8435B85A440F}"/>
          </ac:spMkLst>
        </pc:spChg>
        <pc:grpChg chg="add del">
          <ac:chgData name="Nate Berhanu" userId="3c17c217fe69f49e" providerId="LiveId" clId="{78DF508F-5657-423B-9079-ADBEAC7F02BD}" dt="2024-12-12T19:44:27.951" v="391" actId="26606"/>
          <ac:grpSpMkLst>
            <pc:docMk/>
            <pc:sldMk cId="1197577919" sldId="265"/>
            <ac:grpSpMk id="10" creationId="{B14B560F-9DD7-4302-A60B-EBD3EF59B073}"/>
          </ac:grpSpMkLst>
        </pc:grpChg>
        <pc:grpChg chg="add">
          <ac:chgData name="Nate Berhanu" userId="3c17c217fe69f49e" providerId="LiveId" clId="{78DF508F-5657-423B-9079-ADBEAC7F02BD}" dt="2024-12-12T19:44:27.951" v="391" actId="26606"/>
          <ac:grpSpMkLst>
            <pc:docMk/>
            <pc:sldMk cId="1197577919" sldId="265"/>
            <ac:grpSpMk id="21" creationId="{28FAF094-D087-493F-8DF9-A486C2D6BBAA}"/>
          </ac:grpSpMkLst>
        </pc:grpChg>
      </pc:sldChg>
      <pc:sldChg chg="modSp new del mod ord modClrScheme chgLayout">
        <pc:chgData name="Nate Berhanu" userId="3c17c217fe69f49e" providerId="LiveId" clId="{78DF508F-5657-423B-9079-ADBEAC7F02BD}" dt="2024-12-12T19:42:41.715" v="385" actId="2696"/>
        <pc:sldMkLst>
          <pc:docMk/>
          <pc:sldMk cId="3809512107" sldId="265"/>
        </pc:sldMkLst>
        <pc:spChg chg="mod ord">
          <ac:chgData name="Nate Berhanu" userId="3c17c217fe69f49e" providerId="LiveId" clId="{78DF508F-5657-423B-9079-ADBEAC7F02BD}" dt="2024-12-12T19:42:07.739" v="384" actId="700"/>
          <ac:spMkLst>
            <pc:docMk/>
            <pc:sldMk cId="3809512107" sldId="265"/>
            <ac:spMk id="2" creationId="{BC5FCFC0-DA42-7E5C-C364-C44B68AAA5D9}"/>
          </ac:spMkLst>
        </pc:spChg>
        <pc:spChg chg="mod ord">
          <ac:chgData name="Nate Berhanu" userId="3c17c217fe69f49e" providerId="LiveId" clId="{78DF508F-5657-423B-9079-ADBEAC7F02BD}" dt="2024-12-12T19:42:07.739" v="384" actId="700"/>
          <ac:spMkLst>
            <pc:docMk/>
            <pc:sldMk cId="3809512107" sldId="265"/>
            <ac:spMk id="3" creationId="{A21F5C5C-925E-993C-CEC0-6D4BAE3D5317}"/>
          </ac:spMkLst>
        </pc:spChg>
        <pc:spChg chg="mod ord">
          <ac:chgData name="Nate Berhanu" userId="3c17c217fe69f49e" providerId="LiveId" clId="{78DF508F-5657-423B-9079-ADBEAC7F02BD}" dt="2024-12-12T19:42:07.739" v="384" actId="700"/>
          <ac:spMkLst>
            <pc:docMk/>
            <pc:sldMk cId="3809512107" sldId="265"/>
            <ac:spMk id="4" creationId="{3276DBDA-A31D-1832-DB90-19F6C8EAF4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nael010/Data-211-0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696190" cy="3542045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8800" dirty="0"/>
              <a:t>Time Spent on Mathematics vs Programming</a:t>
            </a:r>
            <a:endParaRPr lang="en-US" sz="8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DATA 211 Course Project </a:t>
            </a:r>
          </a:p>
          <a:p>
            <a:pPr algn="l">
              <a:lnSpc>
                <a:spcPct val="90000"/>
              </a:lnSpc>
            </a:pPr>
            <a:r>
              <a:rPr lang="en-US" sz="2500" dirty="0"/>
              <a:t>Natnael Berhanu</a:t>
            </a:r>
          </a:p>
          <a:p>
            <a:pPr algn="l">
              <a:lnSpc>
                <a:spcPct val="90000"/>
              </a:lnSpc>
            </a:pPr>
            <a:r>
              <a:rPr lang="en-US" sz="2500" dirty="0"/>
              <a:t>December 12,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Objective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4" y="1648870"/>
            <a:ext cx="4395721" cy="35602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Objective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Analyze daily study time for Mathematics and Programming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Question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Is the average time spent studying Programming greater than Mathematics?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5B575-2B74-477C-3123-B293DA91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 dirty="0"/>
              <a:t>Hypothesis Testing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79B-8691-93D0-AAA5-224DE8E4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7" y="2559235"/>
            <a:ext cx="7607751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Claim</a:t>
            </a:r>
            <a:r>
              <a:rPr lang="en-US" sz="2100" dirty="0"/>
              <a:t>:</a:t>
            </a:r>
            <a:br>
              <a:rPr lang="en-US" sz="2100" dirty="0"/>
            </a:br>
            <a:r>
              <a:rPr lang="en-US" sz="2100" dirty="0"/>
              <a:t>The mean time spent on Programming is greater than the mean time spent on Mathematics.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Variables</a:t>
            </a:r>
            <a:r>
              <a:rPr lang="en-US" sz="2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/>
              <a:t>Dependent</a:t>
            </a:r>
            <a:r>
              <a:rPr lang="en-US" sz="2100" dirty="0"/>
              <a:t>: Time spent studying (in minutes)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/>
              <a:t>Independent</a:t>
            </a:r>
            <a:r>
              <a:rPr lang="en-US" sz="2100" dirty="0"/>
              <a:t>: Subject type (Programming or Mathematics)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9757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Data Collection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Period Analyzed</a:t>
            </a:r>
            <a:r>
              <a:rPr lang="en-US" sz="1800" dirty="0"/>
              <a:t>: Two weeks (Nov 10, 2024 – Nov 24, 2024)</a:t>
            </a:r>
            <a:br>
              <a:rPr lang="en-US" sz="1800" dirty="0"/>
            </a:br>
            <a:r>
              <a:rPr lang="en-US" sz="1800" b="1" dirty="0"/>
              <a:t>Subjects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Mathematics</a:t>
            </a:r>
            <a:r>
              <a:rPr lang="en-US" sz="1800" dirty="0"/>
              <a:t>: Topics include Statistics and Discrete Mathematics.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Programming</a:t>
            </a:r>
            <a:r>
              <a:rPr lang="en-US" sz="1800" dirty="0"/>
              <a:t>: Topics include Computational Thinking With Programming and Data Visualization.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423EC2A2-0C7C-C63E-5272-2A6B0F3D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3033408"/>
            <a:ext cx="3862707" cy="26159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US" sz="6600" dirty="0"/>
              <a:t>Hypothesis Testing</a:t>
            </a:r>
            <a:endParaRPr lang="en-US" sz="6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2805205"/>
            <a:ext cx="6676876" cy="3425952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Null Hypothesis (H₀):</a:t>
            </a:r>
            <a:br>
              <a:rPr lang="en-US" sz="1800" dirty="0"/>
            </a:br>
            <a:r>
              <a:rPr lang="en-US" sz="1800" dirty="0"/>
              <a:t>The average time spent on Programming is less than or equal to the average time spent on Mathematics.</a:t>
            </a:r>
            <a:br>
              <a:rPr lang="en-US" sz="1800" dirty="0"/>
            </a:br>
            <a:r>
              <a:rPr lang="en-US" sz="1800" dirty="0"/>
              <a:t>H0: </a:t>
            </a:r>
            <a:r>
              <a:rPr lang="el-GR" sz="1800" dirty="0"/>
              <a:t>μ</a:t>
            </a:r>
            <a:r>
              <a:rPr lang="en-US" sz="1800" dirty="0"/>
              <a:t>Programming ≤ </a:t>
            </a:r>
            <a:r>
              <a:rPr lang="el-GR" sz="1800" dirty="0"/>
              <a:t>μ</a:t>
            </a:r>
            <a:r>
              <a:rPr lang="en-US" sz="1800" dirty="0"/>
              <a:t>Mathematics​</a:t>
            </a:r>
          </a:p>
          <a:p>
            <a:endParaRPr lang="en-US" sz="1800" b="1" dirty="0"/>
          </a:p>
          <a:p>
            <a:r>
              <a:rPr lang="en-US" sz="1800" b="1" dirty="0"/>
              <a:t>Alternative Hypothesis (Hₐ):</a:t>
            </a:r>
            <a:br>
              <a:rPr lang="en-US" sz="1800" dirty="0"/>
            </a:br>
            <a:r>
              <a:rPr lang="en-US" sz="1800" dirty="0"/>
              <a:t>The average time spent on Programming is greater than the average time spent on Mathematics.</a:t>
            </a:r>
            <a:br>
              <a:rPr lang="en-US" sz="1800" dirty="0"/>
            </a:br>
            <a:r>
              <a:rPr lang="en-US" sz="1800" dirty="0"/>
              <a:t>Ha: </a:t>
            </a:r>
            <a:r>
              <a:rPr lang="el-GR" sz="1800" dirty="0"/>
              <a:t>μ</a:t>
            </a:r>
            <a:r>
              <a:rPr lang="en-US" sz="1800" dirty="0"/>
              <a:t>Programming &gt; </a:t>
            </a:r>
            <a:r>
              <a:rPr lang="el-GR" sz="1800" dirty="0"/>
              <a:t>μ</a:t>
            </a:r>
            <a:r>
              <a:rPr lang="en-US" sz="1800" dirty="0"/>
              <a:t>Mathematics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000" dirty="0"/>
              <a:t>Hypothesis Testing</a:t>
            </a:r>
            <a:endParaRPr lang="en-US" sz="58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825ECF-75D8-11B2-D1B1-824510AF8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813" y="2910653"/>
            <a:ext cx="49552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t-statistic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-0.84031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Degrees of Freedom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25.228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0.7957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95% Confidence Interval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[-22.3072, Inf]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mean of x (Programming)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62.14 minutes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mean of y (Mathematics)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69.50 minutes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496" y="323519"/>
            <a:ext cx="3242924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969" y="806364"/>
            <a:ext cx="2515977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1: Average Study Time by Subject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1A703-EFAF-6828-F8DC-A2104342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7" y="1847095"/>
            <a:ext cx="4984792" cy="3131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EA5C7-B3AE-DDAE-6F2B-B69B9ADC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54D17-6037-1BF4-A0CE-27D8CBE78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4195" y="1338729"/>
            <a:ext cx="4199233" cy="4180542"/>
          </a:xfr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Since the p-value (0.7957) is greater than 0.05, we cannot reject the null hypothesis.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Although the data shows that I spent, on average, more time studying Mathematics (69.50 minutes) compared to Programming (62.14 minutes), this difference is not statistically significant.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This means the observed variation in study times is likely due to random chance rather than a meaningful difference in study habits.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72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52A13-D71D-B3B0-80E3-FC498591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sz="630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D3D8D-F551-5ED0-8447-678A479E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hlinkClick r:id="rId2"/>
              </a:rPr>
              <a:t>Natnael010/Data-211-01</a:t>
            </a:r>
            <a:endParaRPr lang="en-US" sz="2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0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Office Theme</vt:lpstr>
      <vt:lpstr>Time Spent on Mathematics vs Programming</vt:lpstr>
      <vt:lpstr>Objective</vt:lpstr>
      <vt:lpstr>Hypothesis Testing</vt:lpstr>
      <vt:lpstr>Data Collection</vt:lpstr>
      <vt:lpstr>Hypothesis Testing</vt:lpstr>
      <vt:lpstr>Hypothesis Testing</vt:lpstr>
      <vt:lpstr>Visualization 1: Average Study Time by Subject</vt:lpstr>
      <vt:lpstr> 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Nate Berhanu</cp:lastModifiedBy>
  <cp:revision>2</cp:revision>
  <dcterms:created xsi:type="dcterms:W3CDTF">2013-01-27T09:14:16Z</dcterms:created>
  <dcterms:modified xsi:type="dcterms:W3CDTF">2024-12-12T20:04:49Z</dcterms:modified>
  <cp:category/>
</cp:coreProperties>
</file>