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5" r:id="rId4"/>
    <p:sldId id="259" r:id="rId5"/>
    <p:sldId id="266" r:id="rId6"/>
    <p:sldId id="258" r:id="rId7"/>
    <p:sldId id="260" r:id="rId8"/>
    <p:sldId id="261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DF508F-5657-423B-9079-ADBEAC7F02BD}" v="48" dt="2024-12-13T01:37:33.8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51" d="100"/>
          <a:sy n="51" d="100"/>
        </p:scale>
        <p:origin x="1488" y="9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e Berhanu" userId="3c17c217fe69f49e" providerId="LiveId" clId="{78DF508F-5657-423B-9079-ADBEAC7F02BD}"/>
    <pc:docChg chg="undo custSel addSld delSld modSld sldOrd addSection delSection modSection">
      <pc:chgData name="Nate Berhanu" userId="3c17c217fe69f49e" providerId="LiveId" clId="{78DF508F-5657-423B-9079-ADBEAC7F02BD}" dt="2024-12-13T02:58:21.179" v="1047" actId="26606"/>
      <pc:docMkLst>
        <pc:docMk/>
      </pc:docMkLst>
      <pc:sldChg chg="modSp mod modAnim">
        <pc:chgData name="Nate Berhanu" userId="3c17c217fe69f49e" providerId="LiveId" clId="{78DF508F-5657-423B-9079-ADBEAC7F02BD}" dt="2024-12-12T19:26:00.998" v="377" actId="27636"/>
        <pc:sldMkLst>
          <pc:docMk/>
          <pc:sldMk cId="0" sldId="256"/>
        </pc:sldMkLst>
        <pc:spChg chg="mod">
          <ac:chgData name="Nate Berhanu" userId="3c17c217fe69f49e" providerId="LiveId" clId="{78DF508F-5657-423B-9079-ADBEAC7F02BD}" dt="2024-12-12T19:26:00.998" v="377" actId="27636"/>
          <ac:spMkLst>
            <pc:docMk/>
            <pc:sldMk cId="0" sldId="256"/>
            <ac:spMk id="2" creationId="{00000000-0000-0000-0000-000000000000}"/>
          </ac:spMkLst>
        </pc:spChg>
      </pc:sldChg>
      <pc:sldChg chg="modSp mod">
        <pc:chgData name="Nate Berhanu" userId="3c17c217fe69f49e" providerId="LiveId" clId="{78DF508F-5657-423B-9079-ADBEAC7F02BD}" dt="2024-12-13T02:47:28.729" v="1000" actId="20577"/>
        <pc:sldMkLst>
          <pc:docMk/>
          <pc:sldMk cId="0" sldId="257"/>
        </pc:sldMkLst>
        <pc:spChg chg="mod">
          <ac:chgData name="Nate Berhanu" userId="3c17c217fe69f49e" providerId="LiveId" clId="{78DF508F-5657-423B-9079-ADBEAC7F02BD}" dt="2024-12-13T02:47:28.729" v="1000" actId="20577"/>
          <ac:spMkLst>
            <pc:docMk/>
            <pc:sldMk cId="0" sldId="257"/>
            <ac:spMk id="3" creationId="{00000000-0000-0000-0000-000000000000}"/>
          </ac:spMkLst>
        </pc:spChg>
      </pc:sldChg>
      <pc:sldChg chg="addSp delSp modSp mod ord">
        <pc:chgData name="Nate Berhanu" userId="3c17c217fe69f49e" providerId="LiveId" clId="{78DF508F-5657-423B-9079-ADBEAC7F02BD}" dt="2024-12-13T02:54:15.455" v="1043" actId="20577"/>
        <pc:sldMkLst>
          <pc:docMk/>
          <pc:sldMk cId="0" sldId="258"/>
        </pc:sldMkLst>
        <pc:spChg chg="mod">
          <ac:chgData name="Nate Berhanu" userId="3c17c217fe69f49e" providerId="LiveId" clId="{78DF508F-5657-423B-9079-ADBEAC7F02BD}" dt="2024-12-13T02:53:47.598" v="1036" actId="26606"/>
          <ac:spMkLst>
            <pc:docMk/>
            <pc:sldMk cId="0" sldId="258"/>
            <ac:spMk id="2" creationId="{00000000-0000-0000-0000-000000000000}"/>
          </ac:spMkLst>
        </pc:spChg>
        <pc:spChg chg="mod">
          <ac:chgData name="Nate Berhanu" userId="3c17c217fe69f49e" providerId="LiveId" clId="{78DF508F-5657-423B-9079-ADBEAC7F02BD}" dt="2024-12-13T02:54:15.455" v="1043" actId="20577"/>
          <ac:spMkLst>
            <pc:docMk/>
            <pc:sldMk cId="0" sldId="258"/>
            <ac:spMk id="3" creationId="{00000000-0000-0000-0000-000000000000}"/>
          </ac:spMkLst>
        </pc:spChg>
        <pc:spChg chg="del">
          <ac:chgData name="Nate Berhanu" userId="3c17c217fe69f49e" providerId="LiveId" clId="{78DF508F-5657-423B-9079-ADBEAC7F02BD}" dt="2024-12-13T02:53:47.598" v="1036" actId="26606"/>
          <ac:spMkLst>
            <pc:docMk/>
            <pc:sldMk cId="0" sldId="258"/>
            <ac:spMk id="8" creationId="{081EA652-8C6A-4E69-BEB9-170809474553}"/>
          </ac:spMkLst>
        </pc:spChg>
        <pc:spChg chg="del">
          <ac:chgData name="Nate Berhanu" userId="3c17c217fe69f49e" providerId="LiveId" clId="{78DF508F-5657-423B-9079-ADBEAC7F02BD}" dt="2024-12-13T02:53:47.598" v="1036" actId="26606"/>
          <ac:spMkLst>
            <pc:docMk/>
            <pc:sldMk cId="0" sldId="258"/>
            <ac:spMk id="10" creationId="{5298780A-33B9-4EA2-8F67-DE68AD62841B}"/>
          </ac:spMkLst>
        </pc:spChg>
        <pc:spChg chg="del">
          <ac:chgData name="Nate Berhanu" userId="3c17c217fe69f49e" providerId="LiveId" clId="{78DF508F-5657-423B-9079-ADBEAC7F02BD}" dt="2024-12-13T02:53:47.598" v="1036" actId="26606"/>
          <ac:spMkLst>
            <pc:docMk/>
            <pc:sldMk cId="0" sldId="258"/>
            <ac:spMk id="12" creationId="{7F488E8B-4E1E-4402-8935-D4E6C02615C7}"/>
          </ac:spMkLst>
        </pc:spChg>
        <pc:spChg chg="add">
          <ac:chgData name="Nate Berhanu" userId="3c17c217fe69f49e" providerId="LiveId" clId="{78DF508F-5657-423B-9079-ADBEAC7F02BD}" dt="2024-12-13T02:53:47.598" v="1036" actId="26606"/>
          <ac:spMkLst>
            <pc:docMk/>
            <pc:sldMk cId="0" sldId="258"/>
            <ac:spMk id="17" creationId="{081EA652-8C6A-4E69-BEB9-170809474553}"/>
          </ac:spMkLst>
        </pc:spChg>
        <pc:spChg chg="add">
          <ac:chgData name="Nate Berhanu" userId="3c17c217fe69f49e" providerId="LiveId" clId="{78DF508F-5657-423B-9079-ADBEAC7F02BD}" dt="2024-12-13T02:53:47.598" v="1036" actId="26606"/>
          <ac:spMkLst>
            <pc:docMk/>
            <pc:sldMk cId="0" sldId="258"/>
            <ac:spMk id="19" creationId="{5298780A-33B9-4EA2-8F67-DE68AD62841B}"/>
          </ac:spMkLst>
        </pc:spChg>
        <pc:spChg chg="add">
          <ac:chgData name="Nate Berhanu" userId="3c17c217fe69f49e" providerId="LiveId" clId="{78DF508F-5657-423B-9079-ADBEAC7F02BD}" dt="2024-12-13T02:53:47.598" v="1036" actId="26606"/>
          <ac:spMkLst>
            <pc:docMk/>
            <pc:sldMk cId="0" sldId="258"/>
            <ac:spMk id="21" creationId="{7F488E8B-4E1E-4402-8935-D4E6C02615C7}"/>
          </ac:spMkLst>
        </pc:spChg>
      </pc:sldChg>
      <pc:sldChg chg="addSp delSp modSp mod">
        <pc:chgData name="Nate Berhanu" userId="3c17c217fe69f49e" providerId="LiveId" clId="{78DF508F-5657-423B-9079-ADBEAC7F02BD}" dt="2024-12-12T19:59:06.414" v="432" actId="313"/>
        <pc:sldMkLst>
          <pc:docMk/>
          <pc:sldMk cId="0" sldId="259"/>
        </pc:sldMkLst>
        <pc:spChg chg="mod">
          <ac:chgData name="Nate Berhanu" userId="3c17c217fe69f49e" providerId="LiveId" clId="{78DF508F-5657-423B-9079-ADBEAC7F02BD}" dt="2024-12-12T18:45:21.730" v="299" actId="26606"/>
          <ac:spMkLst>
            <pc:docMk/>
            <pc:sldMk cId="0" sldId="259"/>
            <ac:spMk id="2" creationId="{00000000-0000-0000-0000-000000000000}"/>
          </ac:spMkLst>
        </pc:spChg>
        <pc:spChg chg="mod">
          <ac:chgData name="Nate Berhanu" userId="3c17c217fe69f49e" providerId="LiveId" clId="{78DF508F-5657-423B-9079-ADBEAC7F02BD}" dt="2024-12-12T19:59:06.414" v="432" actId="313"/>
          <ac:spMkLst>
            <pc:docMk/>
            <pc:sldMk cId="0" sldId="259"/>
            <ac:spMk id="3" creationId="{00000000-0000-0000-0000-000000000000}"/>
          </ac:spMkLst>
        </pc:spChg>
        <pc:spChg chg="del">
          <ac:chgData name="Nate Berhanu" userId="3c17c217fe69f49e" providerId="LiveId" clId="{78DF508F-5657-423B-9079-ADBEAC7F02BD}" dt="2024-12-12T18:45:21.730" v="299" actId="26606"/>
          <ac:spMkLst>
            <pc:docMk/>
            <pc:sldMk cId="0" sldId="259"/>
            <ac:spMk id="11" creationId="{9D25F302-27C5-414F-97F8-6EA0A6C028BA}"/>
          </ac:spMkLst>
        </pc:spChg>
        <pc:spChg chg="del">
          <ac:chgData name="Nate Berhanu" userId="3c17c217fe69f49e" providerId="LiveId" clId="{78DF508F-5657-423B-9079-ADBEAC7F02BD}" dt="2024-12-12T18:45:21.730" v="299" actId="26606"/>
          <ac:spMkLst>
            <pc:docMk/>
            <pc:sldMk cId="0" sldId="259"/>
            <ac:spMk id="13" creationId="{830A36F8-48C2-4842-A87B-8CE8DF4E7FD2}"/>
          </ac:spMkLst>
        </pc:spChg>
        <pc:spChg chg="del">
          <ac:chgData name="Nate Berhanu" userId="3c17c217fe69f49e" providerId="LiveId" clId="{78DF508F-5657-423B-9079-ADBEAC7F02BD}" dt="2024-12-12T18:45:21.730" v="299" actId="26606"/>
          <ac:spMkLst>
            <pc:docMk/>
            <pc:sldMk cId="0" sldId="259"/>
            <ac:spMk id="15" creationId="{086A5A31-B10A-4793-84D4-D785959AE5B8}"/>
          </ac:spMkLst>
        </pc:spChg>
        <pc:spChg chg="add">
          <ac:chgData name="Nate Berhanu" userId="3c17c217fe69f49e" providerId="LiveId" clId="{78DF508F-5657-423B-9079-ADBEAC7F02BD}" dt="2024-12-12T18:45:21.730" v="299" actId="26606"/>
          <ac:spMkLst>
            <pc:docMk/>
            <pc:sldMk cId="0" sldId="259"/>
            <ac:spMk id="20" creationId="{058A14AF-9FB5-4CC7-BA35-E8E85D3EDF0E}"/>
          </ac:spMkLst>
        </pc:spChg>
        <pc:spChg chg="add">
          <ac:chgData name="Nate Berhanu" userId="3c17c217fe69f49e" providerId="LiveId" clId="{78DF508F-5657-423B-9079-ADBEAC7F02BD}" dt="2024-12-12T18:45:21.730" v="299" actId="26606"/>
          <ac:spMkLst>
            <pc:docMk/>
            <pc:sldMk cId="0" sldId="259"/>
            <ac:spMk id="22" creationId="{3A9A4357-BD1D-4622-A4FE-766E6AB8DE84}"/>
          </ac:spMkLst>
        </pc:spChg>
        <pc:spChg chg="add">
          <ac:chgData name="Nate Berhanu" userId="3c17c217fe69f49e" providerId="LiveId" clId="{78DF508F-5657-423B-9079-ADBEAC7F02BD}" dt="2024-12-12T18:45:21.730" v="299" actId="26606"/>
          <ac:spMkLst>
            <pc:docMk/>
            <pc:sldMk cId="0" sldId="259"/>
            <ac:spMk id="24" creationId="{E659831F-0D9A-4C63-9EBB-8435B85A440F}"/>
          </ac:spMkLst>
        </pc:spChg>
        <pc:spChg chg="add">
          <ac:chgData name="Nate Berhanu" userId="3c17c217fe69f49e" providerId="LiveId" clId="{78DF508F-5657-423B-9079-ADBEAC7F02BD}" dt="2024-12-12T18:45:21.730" v="299" actId="26606"/>
          <ac:spMkLst>
            <pc:docMk/>
            <pc:sldMk cId="0" sldId="259"/>
            <ac:spMk id="26" creationId="{E6995CE5-F890-4ABA-82A2-26507CE8D2A3}"/>
          </ac:spMkLst>
        </pc:spChg>
        <pc:graphicFrameChg chg="del mod modGraphic">
          <ac:chgData name="Nate Berhanu" userId="3c17c217fe69f49e" providerId="LiveId" clId="{78DF508F-5657-423B-9079-ADBEAC7F02BD}" dt="2024-12-12T17:44:08.937" v="22" actId="478"/>
          <ac:graphicFrameMkLst>
            <pc:docMk/>
            <pc:sldMk cId="0" sldId="259"/>
            <ac:graphicFrameMk id="6" creationId="{BE83A919-E07C-1523-9148-AE3813888C9E}"/>
          </ac:graphicFrameMkLst>
        </pc:graphicFrameChg>
        <pc:picChg chg="add mod">
          <ac:chgData name="Nate Berhanu" userId="3c17c217fe69f49e" providerId="LiveId" clId="{78DF508F-5657-423B-9079-ADBEAC7F02BD}" dt="2024-12-12T18:45:21.730" v="299" actId="26606"/>
          <ac:picMkLst>
            <pc:docMk/>
            <pc:sldMk cId="0" sldId="259"/>
            <ac:picMk id="4" creationId="{423EC2A2-0C7C-C63E-5272-2A6B0F3D7145}"/>
          </ac:picMkLst>
        </pc:picChg>
        <pc:picChg chg="add del mod">
          <ac:chgData name="Nate Berhanu" userId="3c17c217fe69f49e" providerId="LiveId" clId="{78DF508F-5657-423B-9079-ADBEAC7F02BD}" dt="2024-12-12T18:44:56.883" v="293" actId="478"/>
          <ac:picMkLst>
            <pc:docMk/>
            <pc:sldMk cId="0" sldId="259"/>
            <ac:picMk id="5" creationId="{204463EF-C4C7-8308-2937-EE40542CB428}"/>
          </ac:picMkLst>
        </pc:picChg>
      </pc:sldChg>
      <pc:sldChg chg="addSp delSp modSp mod ord">
        <pc:chgData name="Nate Berhanu" userId="3c17c217fe69f49e" providerId="LiveId" clId="{78DF508F-5657-423B-9079-ADBEAC7F02BD}" dt="2024-12-13T00:41:06.464" v="464" actId="1076"/>
        <pc:sldMkLst>
          <pc:docMk/>
          <pc:sldMk cId="0" sldId="260"/>
        </pc:sldMkLst>
        <pc:spChg chg="mod">
          <ac:chgData name="Nate Berhanu" userId="3c17c217fe69f49e" providerId="LiveId" clId="{78DF508F-5657-423B-9079-ADBEAC7F02BD}" dt="2024-12-13T00:40:57.076" v="463" actId="26606"/>
          <ac:spMkLst>
            <pc:docMk/>
            <pc:sldMk cId="0" sldId="260"/>
            <ac:spMk id="2" creationId="{00000000-0000-0000-0000-000000000000}"/>
          </ac:spMkLst>
        </pc:spChg>
        <pc:spChg chg="del mod">
          <ac:chgData name="Nate Berhanu" userId="3c17c217fe69f49e" providerId="LiveId" clId="{78DF508F-5657-423B-9079-ADBEAC7F02BD}" dt="2024-12-12T18:33:04.189" v="280"/>
          <ac:spMkLst>
            <pc:docMk/>
            <pc:sldMk cId="0" sldId="260"/>
            <ac:spMk id="3" creationId="{00000000-0000-0000-0000-000000000000}"/>
          </ac:spMkLst>
        </pc:spChg>
        <pc:spChg chg="add del mod">
          <ac:chgData name="Nate Berhanu" userId="3c17c217fe69f49e" providerId="LiveId" clId="{78DF508F-5657-423B-9079-ADBEAC7F02BD}" dt="2024-12-12T18:33:24.522" v="285" actId="478"/>
          <ac:spMkLst>
            <pc:docMk/>
            <pc:sldMk cId="0" sldId="260"/>
            <ac:spMk id="4" creationId="{672744C8-7132-87A5-92BB-1C167E764277}"/>
          </ac:spMkLst>
        </pc:spChg>
        <pc:spChg chg="add del mod">
          <ac:chgData name="Nate Berhanu" userId="3c17c217fe69f49e" providerId="LiveId" clId="{78DF508F-5657-423B-9079-ADBEAC7F02BD}" dt="2024-12-12T19:06:52.936" v="312"/>
          <ac:spMkLst>
            <pc:docMk/>
            <pc:sldMk cId="0" sldId="260"/>
            <ac:spMk id="5" creationId="{EFBF3701-2E5C-52AE-7383-12B7E59A1D7E}"/>
          </ac:spMkLst>
        </pc:spChg>
        <pc:spChg chg="add del mod">
          <ac:chgData name="Nate Berhanu" userId="3c17c217fe69f49e" providerId="LiveId" clId="{78DF508F-5657-423B-9079-ADBEAC7F02BD}" dt="2024-12-12T19:06:38.155" v="308" actId="478"/>
          <ac:spMkLst>
            <pc:docMk/>
            <pc:sldMk cId="0" sldId="260"/>
            <ac:spMk id="6" creationId="{285B3E1B-2306-3CC6-0CC4-C228619BDBC1}"/>
          </ac:spMkLst>
        </pc:spChg>
        <pc:spChg chg="add del">
          <ac:chgData name="Nate Berhanu" userId="3c17c217fe69f49e" providerId="LiveId" clId="{78DF508F-5657-423B-9079-ADBEAC7F02BD}" dt="2024-12-12T19:06:47.993" v="310" actId="478"/>
          <ac:spMkLst>
            <pc:docMk/>
            <pc:sldMk cId="0" sldId="260"/>
            <ac:spMk id="7" creationId="{2480A87E-255C-59F8-CABE-69BD3164A5C9}"/>
          </ac:spMkLst>
        </pc:spChg>
        <pc:spChg chg="add del mod">
          <ac:chgData name="Nate Berhanu" userId="3c17c217fe69f49e" providerId="LiveId" clId="{78DF508F-5657-423B-9079-ADBEAC7F02BD}" dt="2024-12-12T19:07:24.200" v="315"/>
          <ac:spMkLst>
            <pc:docMk/>
            <pc:sldMk cId="0" sldId="260"/>
            <ac:spMk id="8" creationId="{50FE2D03-80E7-660A-0DD8-9BF764EFE11A}"/>
          </ac:spMkLst>
        </pc:spChg>
        <pc:spChg chg="add mod">
          <ac:chgData name="Nate Berhanu" userId="3c17c217fe69f49e" providerId="LiveId" clId="{78DF508F-5657-423B-9079-ADBEAC7F02BD}" dt="2024-12-13T00:40:57.076" v="463" actId="26606"/>
          <ac:spMkLst>
            <pc:docMk/>
            <pc:sldMk cId="0" sldId="260"/>
            <ac:spMk id="9" creationId="{C2825ECF-75D8-11B2-D1B1-824510AF8329}"/>
          </ac:spMkLst>
        </pc:spChg>
        <pc:spChg chg="add del">
          <ac:chgData name="Nate Berhanu" userId="3c17c217fe69f49e" providerId="LiveId" clId="{78DF508F-5657-423B-9079-ADBEAC7F02BD}" dt="2024-12-13T00:40:57.076" v="463" actId="26606"/>
          <ac:spMkLst>
            <pc:docMk/>
            <pc:sldMk cId="0" sldId="260"/>
            <ac:spMk id="16" creationId="{081EA652-8C6A-4E69-BEB9-170809474553}"/>
          </ac:spMkLst>
        </pc:spChg>
        <pc:spChg chg="add del">
          <ac:chgData name="Nate Berhanu" userId="3c17c217fe69f49e" providerId="LiveId" clId="{78DF508F-5657-423B-9079-ADBEAC7F02BD}" dt="2024-12-13T00:40:57.076" v="463" actId="26606"/>
          <ac:spMkLst>
            <pc:docMk/>
            <pc:sldMk cId="0" sldId="260"/>
            <ac:spMk id="17" creationId="{5298780A-33B9-4EA2-8F67-DE68AD62841B}"/>
          </ac:spMkLst>
        </pc:spChg>
        <pc:spChg chg="add del">
          <ac:chgData name="Nate Berhanu" userId="3c17c217fe69f49e" providerId="LiveId" clId="{78DF508F-5657-423B-9079-ADBEAC7F02BD}" dt="2024-12-13T00:40:57.076" v="463" actId="26606"/>
          <ac:spMkLst>
            <pc:docMk/>
            <pc:sldMk cId="0" sldId="260"/>
            <ac:spMk id="18" creationId="{7F488E8B-4E1E-4402-8935-D4E6C02615C7}"/>
          </ac:spMkLst>
        </pc:spChg>
        <pc:spChg chg="add del">
          <ac:chgData name="Nate Berhanu" userId="3c17c217fe69f49e" providerId="LiveId" clId="{78DF508F-5657-423B-9079-ADBEAC7F02BD}" dt="2024-12-13T00:40:57.076" v="463" actId="26606"/>
          <ac:spMkLst>
            <pc:docMk/>
            <pc:sldMk cId="0" sldId="260"/>
            <ac:spMk id="23" creationId="{058A14AF-9FB5-4CC7-BA35-E8E85D3EDF0E}"/>
          </ac:spMkLst>
        </pc:spChg>
        <pc:spChg chg="add del">
          <ac:chgData name="Nate Berhanu" userId="3c17c217fe69f49e" providerId="LiveId" clId="{78DF508F-5657-423B-9079-ADBEAC7F02BD}" dt="2024-12-13T00:40:57.076" v="463" actId="26606"/>
          <ac:spMkLst>
            <pc:docMk/>
            <pc:sldMk cId="0" sldId="260"/>
            <ac:spMk id="25" creationId="{3A9A4357-BD1D-4622-A4FE-766E6AB8DE84}"/>
          </ac:spMkLst>
        </pc:spChg>
        <pc:spChg chg="add del">
          <ac:chgData name="Nate Berhanu" userId="3c17c217fe69f49e" providerId="LiveId" clId="{78DF508F-5657-423B-9079-ADBEAC7F02BD}" dt="2024-12-13T00:40:57.076" v="463" actId="26606"/>
          <ac:spMkLst>
            <pc:docMk/>
            <pc:sldMk cId="0" sldId="260"/>
            <ac:spMk id="27" creationId="{E659831F-0D9A-4C63-9EBB-8435B85A440F}"/>
          </ac:spMkLst>
        </pc:spChg>
        <pc:spChg chg="add del">
          <ac:chgData name="Nate Berhanu" userId="3c17c217fe69f49e" providerId="LiveId" clId="{78DF508F-5657-423B-9079-ADBEAC7F02BD}" dt="2024-12-13T00:40:57.076" v="463" actId="26606"/>
          <ac:spMkLst>
            <pc:docMk/>
            <pc:sldMk cId="0" sldId="260"/>
            <ac:spMk id="29" creationId="{E6995CE5-F890-4ABA-82A2-26507CE8D2A3}"/>
          </ac:spMkLst>
        </pc:spChg>
        <pc:picChg chg="add mod">
          <ac:chgData name="Nate Berhanu" userId="3c17c217fe69f49e" providerId="LiveId" clId="{78DF508F-5657-423B-9079-ADBEAC7F02BD}" dt="2024-12-13T00:41:06.464" v="464" actId="1076"/>
          <ac:picMkLst>
            <pc:docMk/>
            <pc:sldMk cId="0" sldId="260"/>
            <ac:picMk id="4" creationId="{7672F6ED-30A1-AB7B-673F-FB61E7546889}"/>
          </ac:picMkLst>
        </pc:picChg>
      </pc:sldChg>
      <pc:sldChg chg="addSp delSp modSp mod">
        <pc:chgData name="Nate Berhanu" userId="3c17c217fe69f49e" providerId="LiveId" clId="{78DF508F-5657-423B-9079-ADBEAC7F02BD}" dt="2024-12-13T01:37:51.522" v="989" actId="26606"/>
        <pc:sldMkLst>
          <pc:docMk/>
          <pc:sldMk cId="0" sldId="261"/>
        </pc:sldMkLst>
        <pc:spChg chg="mod">
          <ac:chgData name="Nate Berhanu" userId="3c17c217fe69f49e" providerId="LiveId" clId="{78DF508F-5657-423B-9079-ADBEAC7F02BD}" dt="2024-12-13T01:37:51.522" v="989" actId="26606"/>
          <ac:spMkLst>
            <pc:docMk/>
            <pc:sldMk cId="0" sldId="261"/>
            <ac:spMk id="2" creationId="{00000000-0000-0000-0000-000000000000}"/>
          </ac:spMkLst>
        </pc:spChg>
        <pc:spChg chg="add del mod">
          <ac:chgData name="Nate Berhanu" userId="3c17c217fe69f49e" providerId="LiveId" clId="{78DF508F-5657-423B-9079-ADBEAC7F02BD}" dt="2024-12-13T01:30:53.690" v="498"/>
          <ac:spMkLst>
            <pc:docMk/>
            <pc:sldMk cId="0" sldId="261"/>
            <ac:spMk id="4" creationId="{87EB66CF-F7A8-DC8D-216B-E1A7FDD9ED18}"/>
          </ac:spMkLst>
        </pc:spChg>
        <pc:spChg chg="add del">
          <ac:chgData name="Nate Berhanu" userId="3c17c217fe69f49e" providerId="LiveId" clId="{78DF508F-5657-423B-9079-ADBEAC7F02BD}" dt="2024-12-13T01:30:59.241" v="500" actId="478"/>
          <ac:spMkLst>
            <pc:docMk/>
            <pc:sldMk cId="0" sldId="261"/>
            <ac:spMk id="6" creationId="{725080D8-15EF-A448-9EB8-C3AFB10A1B1A}"/>
          </ac:spMkLst>
        </pc:spChg>
        <pc:spChg chg="add del mod">
          <ac:chgData name="Nate Berhanu" userId="3c17c217fe69f49e" providerId="LiveId" clId="{78DF508F-5657-423B-9079-ADBEAC7F02BD}" dt="2024-12-13T01:30:53.685" v="496" actId="478"/>
          <ac:spMkLst>
            <pc:docMk/>
            <pc:sldMk cId="0" sldId="261"/>
            <ac:spMk id="7" creationId="{D2A79F82-2C0A-75DB-B3FA-F99F5933F31C}"/>
          </ac:spMkLst>
        </pc:spChg>
        <pc:spChg chg="add del mod">
          <ac:chgData name="Nate Berhanu" userId="3c17c217fe69f49e" providerId="LiveId" clId="{78DF508F-5657-423B-9079-ADBEAC7F02BD}" dt="2024-12-13T01:30:59.241" v="500" actId="478"/>
          <ac:spMkLst>
            <pc:docMk/>
            <pc:sldMk cId="0" sldId="261"/>
            <ac:spMk id="8" creationId="{9B095599-0277-AF56-4847-838F37C0C92A}"/>
          </ac:spMkLst>
        </pc:spChg>
        <pc:spChg chg="add del mod">
          <ac:chgData name="Nate Berhanu" userId="3c17c217fe69f49e" providerId="LiveId" clId="{78DF508F-5657-423B-9079-ADBEAC7F02BD}" dt="2024-12-13T01:32:09.174" v="662"/>
          <ac:spMkLst>
            <pc:docMk/>
            <pc:sldMk cId="0" sldId="261"/>
            <ac:spMk id="9" creationId="{E8611A35-AB53-0AE9-9984-F9451C49E30B}"/>
          </ac:spMkLst>
        </pc:spChg>
        <pc:spChg chg="add del mod">
          <ac:chgData name="Nate Berhanu" userId="3c17c217fe69f49e" providerId="LiveId" clId="{78DF508F-5657-423B-9079-ADBEAC7F02BD}" dt="2024-12-13T01:32:09.174" v="664"/>
          <ac:spMkLst>
            <pc:docMk/>
            <pc:sldMk cId="0" sldId="261"/>
            <ac:spMk id="10" creationId="{EA64CA72-DC4E-34D0-D6F9-D483FB9F2A75}"/>
          </ac:spMkLst>
        </pc:spChg>
        <pc:spChg chg="add del mod">
          <ac:chgData name="Nate Berhanu" userId="3c17c217fe69f49e" providerId="LiveId" clId="{78DF508F-5657-423B-9079-ADBEAC7F02BD}" dt="2024-12-13T01:33:14.823" v="693" actId="478"/>
          <ac:spMkLst>
            <pc:docMk/>
            <pc:sldMk cId="0" sldId="261"/>
            <ac:spMk id="11" creationId="{C7FF314D-02B4-D193-B8F9-96646F95FFDA}"/>
          </ac:spMkLst>
        </pc:spChg>
        <pc:spChg chg="add del">
          <ac:chgData name="Nate Berhanu" userId="3c17c217fe69f49e" providerId="LiveId" clId="{78DF508F-5657-423B-9079-ADBEAC7F02BD}" dt="2024-12-13T01:33:15.779" v="694" actId="478"/>
          <ac:spMkLst>
            <pc:docMk/>
            <pc:sldMk cId="0" sldId="261"/>
            <ac:spMk id="12" creationId="{9A385DC9-8FFA-C397-544E-505DE793A4A7}"/>
          </ac:spMkLst>
        </pc:spChg>
        <pc:spChg chg="add del mod">
          <ac:chgData name="Nate Berhanu" userId="3c17c217fe69f49e" providerId="LiveId" clId="{78DF508F-5657-423B-9079-ADBEAC7F02BD}" dt="2024-12-13T01:33:14.823" v="693" actId="478"/>
          <ac:spMkLst>
            <pc:docMk/>
            <pc:sldMk cId="0" sldId="261"/>
            <ac:spMk id="13" creationId="{F47F27EB-8BE9-D1FA-032B-FB3EF69425C0}"/>
          </ac:spMkLst>
        </pc:spChg>
        <pc:spChg chg="add del mod">
          <ac:chgData name="Nate Berhanu" userId="3c17c217fe69f49e" providerId="LiveId" clId="{78DF508F-5657-423B-9079-ADBEAC7F02BD}" dt="2024-12-13T01:34:59.291" v="752"/>
          <ac:spMkLst>
            <pc:docMk/>
            <pc:sldMk cId="0" sldId="261"/>
            <ac:spMk id="15" creationId="{FFF58B25-37D3-B5AF-2E49-3C8B6B143E22}"/>
          </ac:spMkLst>
        </pc:spChg>
        <pc:spChg chg="add mod ord">
          <ac:chgData name="Nate Berhanu" userId="3c17c217fe69f49e" providerId="LiveId" clId="{78DF508F-5657-423B-9079-ADBEAC7F02BD}" dt="2024-12-13T01:37:51.522" v="989" actId="26606"/>
          <ac:spMkLst>
            <pc:docMk/>
            <pc:sldMk cId="0" sldId="261"/>
            <ac:spMk id="16" creationId="{633480F2-C113-9A78-2EFD-D230E72782B1}"/>
          </ac:spMkLst>
        </pc:spChg>
        <pc:spChg chg="add del mod">
          <ac:chgData name="Nate Berhanu" userId="3c17c217fe69f49e" providerId="LiveId" clId="{78DF508F-5657-423B-9079-ADBEAC7F02BD}" dt="2024-12-13T01:35:52.835" v="974"/>
          <ac:spMkLst>
            <pc:docMk/>
            <pc:sldMk cId="0" sldId="261"/>
            <ac:spMk id="17" creationId="{B4FE3546-359F-2FEA-D284-FB301DC217A7}"/>
          </ac:spMkLst>
        </pc:spChg>
        <pc:spChg chg="add mod">
          <ac:chgData name="Nate Berhanu" userId="3c17c217fe69f49e" providerId="LiveId" clId="{78DF508F-5657-423B-9079-ADBEAC7F02BD}" dt="2024-12-13T01:37:51.522" v="989" actId="26606"/>
          <ac:spMkLst>
            <pc:docMk/>
            <pc:sldMk cId="0" sldId="261"/>
            <ac:spMk id="18" creationId="{D0BE32DE-5772-64BD-CEB8-BBA76B92FA09}"/>
          </ac:spMkLst>
        </pc:spChg>
        <pc:spChg chg="del">
          <ac:chgData name="Nate Berhanu" userId="3c17c217fe69f49e" providerId="LiveId" clId="{78DF508F-5657-423B-9079-ADBEAC7F02BD}" dt="2024-12-13T01:36:30.796" v="982" actId="26606"/>
          <ac:spMkLst>
            <pc:docMk/>
            <pc:sldMk cId="0" sldId="261"/>
            <ac:spMk id="20" creationId="{19D32F93-50AC-4C46-A5DB-291C60DDB7BD}"/>
          </ac:spMkLst>
        </pc:spChg>
        <pc:spChg chg="del">
          <ac:chgData name="Nate Berhanu" userId="3c17c217fe69f49e" providerId="LiveId" clId="{78DF508F-5657-423B-9079-ADBEAC7F02BD}" dt="2024-12-13T01:36:30.796" v="982" actId="26606"/>
          <ac:spMkLst>
            <pc:docMk/>
            <pc:sldMk cId="0" sldId="261"/>
            <ac:spMk id="22" creationId="{86FD7672-78BE-4D6F-A711-2CDB79B52DFF}"/>
          </ac:spMkLst>
        </pc:spChg>
        <pc:spChg chg="del">
          <ac:chgData name="Nate Berhanu" userId="3c17c217fe69f49e" providerId="LiveId" clId="{78DF508F-5657-423B-9079-ADBEAC7F02BD}" dt="2024-12-13T01:36:30.796" v="982" actId="26606"/>
          <ac:spMkLst>
            <pc:docMk/>
            <pc:sldMk cId="0" sldId="261"/>
            <ac:spMk id="24" creationId="{827DC2C4-B485-428A-BF4A-472D2967F47F}"/>
          </ac:spMkLst>
        </pc:spChg>
        <pc:spChg chg="del">
          <ac:chgData name="Nate Berhanu" userId="3c17c217fe69f49e" providerId="LiveId" clId="{78DF508F-5657-423B-9079-ADBEAC7F02BD}" dt="2024-12-13T01:36:30.796" v="982" actId="26606"/>
          <ac:spMkLst>
            <pc:docMk/>
            <pc:sldMk cId="0" sldId="261"/>
            <ac:spMk id="26" creationId="{4A62647B-1222-407C-8740-5A497612B1F5}"/>
          </ac:spMkLst>
        </pc:spChg>
        <pc:spChg chg="add del">
          <ac:chgData name="Nate Berhanu" userId="3c17c217fe69f49e" providerId="LiveId" clId="{78DF508F-5657-423B-9079-ADBEAC7F02BD}" dt="2024-12-13T01:37:51.522" v="989" actId="26606"/>
          <ac:spMkLst>
            <pc:docMk/>
            <pc:sldMk cId="0" sldId="261"/>
            <ac:spMk id="31" creationId="{19D32F93-50AC-4C46-A5DB-291C60DDB7BD}"/>
          </ac:spMkLst>
        </pc:spChg>
        <pc:spChg chg="add del">
          <ac:chgData name="Nate Berhanu" userId="3c17c217fe69f49e" providerId="LiveId" clId="{78DF508F-5657-423B-9079-ADBEAC7F02BD}" dt="2024-12-13T01:37:51.522" v="989" actId="26606"/>
          <ac:spMkLst>
            <pc:docMk/>
            <pc:sldMk cId="0" sldId="261"/>
            <ac:spMk id="33" creationId="{86FD7672-78BE-4D6F-A711-2CDB79B52DFF}"/>
          </ac:spMkLst>
        </pc:spChg>
        <pc:spChg chg="add del">
          <ac:chgData name="Nate Berhanu" userId="3c17c217fe69f49e" providerId="LiveId" clId="{78DF508F-5657-423B-9079-ADBEAC7F02BD}" dt="2024-12-13T01:37:51.522" v="989" actId="26606"/>
          <ac:spMkLst>
            <pc:docMk/>
            <pc:sldMk cId="0" sldId="261"/>
            <ac:spMk id="35" creationId="{827DC2C4-B485-428A-BF4A-472D2967F47F}"/>
          </ac:spMkLst>
        </pc:spChg>
        <pc:spChg chg="add del">
          <ac:chgData name="Nate Berhanu" userId="3c17c217fe69f49e" providerId="LiveId" clId="{78DF508F-5657-423B-9079-ADBEAC7F02BD}" dt="2024-12-13T01:37:51.522" v="989" actId="26606"/>
          <ac:spMkLst>
            <pc:docMk/>
            <pc:sldMk cId="0" sldId="261"/>
            <ac:spMk id="37" creationId="{4A62647B-1222-407C-8740-5A497612B1F5}"/>
          </ac:spMkLst>
        </pc:spChg>
        <pc:spChg chg="add">
          <ac:chgData name="Nate Berhanu" userId="3c17c217fe69f49e" providerId="LiveId" clId="{78DF508F-5657-423B-9079-ADBEAC7F02BD}" dt="2024-12-13T01:37:51.522" v="989" actId="26606"/>
          <ac:spMkLst>
            <pc:docMk/>
            <pc:sldMk cId="0" sldId="261"/>
            <ac:spMk id="42" creationId="{9A724DBA-D2D9-471E-8ED7-2015DDD950DF}"/>
          </ac:spMkLst>
        </pc:spChg>
        <pc:spChg chg="add">
          <ac:chgData name="Nate Berhanu" userId="3c17c217fe69f49e" providerId="LiveId" clId="{78DF508F-5657-423B-9079-ADBEAC7F02BD}" dt="2024-12-13T01:37:51.522" v="989" actId="26606"/>
          <ac:spMkLst>
            <pc:docMk/>
            <pc:sldMk cId="0" sldId="261"/>
            <ac:spMk id="44" creationId="{08980754-6F4B-43C9-B9BE-127B6BED6586}"/>
          </ac:spMkLst>
        </pc:spChg>
        <pc:spChg chg="add">
          <ac:chgData name="Nate Berhanu" userId="3c17c217fe69f49e" providerId="LiveId" clId="{78DF508F-5657-423B-9079-ADBEAC7F02BD}" dt="2024-12-13T01:37:51.522" v="989" actId="26606"/>
          <ac:spMkLst>
            <pc:docMk/>
            <pc:sldMk cId="0" sldId="261"/>
            <ac:spMk id="46" creationId="{2C1BBA94-3F40-40AA-8BB9-E69E25E537C1}"/>
          </ac:spMkLst>
        </pc:spChg>
        <pc:spChg chg="add">
          <ac:chgData name="Nate Berhanu" userId="3c17c217fe69f49e" providerId="LiveId" clId="{78DF508F-5657-423B-9079-ADBEAC7F02BD}" dt="2024-12-13T01:37:51.522" v="989" actId="26606"/>
          <ac:spMkLst>
            <pc:docMk/>
            <pc:sldMk cId="0" sldId="261"/>
            <ac:spMk id="48" creationId="{169CC832-2974-4E8D-90ED-3E2941BA7336}"/>
          </ac:spMkLst>
        </pc:spChg>
        <pc:spChg chg="add">
          <ac:chgData name="Nate Berhanu" userId="3c17c217fe69f49e" providerId="LiveId" clId="{78DF508F-5657-423B-9079-ADBEAC7F02BD}" dt="2024-12-13T01:37:51.522" v="989" actId="26606"/>
          <ac:spMkLst>
            <pc:docMk/>
            <pc:sldMk cId="0" sldId="261"/>
            <ac:spMk id="50" creationId="{55222F96-971A-4F90-B841-6BAB416C7AC1}"/>
          </ac:spMkLst>
        </pc:spChg>
        <pc:picChg chg="del">
          <ac:chgData name="Nate Berhanu" userId="3c17c217fe69f49e" providerId="LiveId" clId="{78DF508F-5657-423B-9079-ADBEAC7F02BD}" dt="2024-12-12T18:46:23.559" v="300" actId="478"/>
          <ac:picMkLst>
            <pc:docMk/>
            <pc:sldMk cId="0" sldId="261"/>
            <ac:picMk id="4" creationId="{D417A4E0-F0DB-D0F8-C5F5-24725644A040}"/>
          </ac:picMkLst>
        </pc:picChg>
        <pc:picChg chg="add mod ord">
          <ac:chgData name="Nate Berhanu" userId="3c17c217fe69f49e" providerId="LiveId" clId="{78DF508F-5657-423B-9079-ADBEAC7F02BD}" dt="2024-12-13T01:37:51.522" v="989" actId="26606"/>
          <ac:picMkLst>
            <pc:docMk/>
            <pc:sldMk cId="0" sldId="261"/>
            <ac:picMk id="5" creationId="{EA11A703-EFAF-6828-F8DC-A210434219CD}"/>
          </ac:picMkLst>
        </pc:picChg>
      </pc:sldChg>
      <pc:sldChg chg="addSp delSp modSp mod">
        <pc:chgData name="Nate Berhanu" userId="3c17c217fe69f49e" providerId="LiveId" clId="{78DF508F-5657-423B-9079-ADBEAC7F02BD}" dt="2024-12-13T02:58:21.179" v="1047" actId="26606"/>
        <pc:sldMkLst>
          <pc:docMk/>
          <pc:sldMk cId="368720155" sldId="263"/>
        </pc:sldMkLst>
        <pc:spChg chg="mod">
          <ac:chgData name="Nate Berhanu" userId="3c17c217fe69f49e" providerId="LiveId" clId="{78DF508F-5657-423B-9079-ADBEAC7F02BD}" dt="2024-12-13T02:58:21.138" v="1046" actId="26606"/>
          <ac:spMkLst>
            <pc:docMk/>
            <pc:sldMk cId="368720155" sldId="263"/>
            <ac:spMk id="2" creationId="{B9CEA5C7-B3AE-DDAE-6F2B-B69B9ADCE0AA}"/>
          </ac:spMkLst>
        </pc:spChg>
        <pc:spChg chg="del mod">
          <ac:chgData name="Nate Berhanu" userId="3c17c217fe69f49e" providerId="LiveId" clId="{78DF508F-5657-423B-9079-ADBEAC7F02BD}" dt="2024-12-13T02:58:21.179" v="1047" actId="26606"/>
          <ac:spMkLst>
            <pc:docMk/>
            <pc:sldMk cId="368720155" sldId="263"/>
            <ac:spMk id="4" creationId="{AB754D17-6037-1BF4-A0CE-27D8CBE784DB}"/>
          </ac:spMkLst>
        </pc:spChg>
        <pc:spChg chg="add del">
          <ac:chgData name="Nate Berhanu" userId="3c17c217fe69f49e" providerId="LiveId" clId="{78DF508F-5657-423B-9079-ADBEAC7F02BD}" dt="2024-12-13T02:58:21.179" v="1047" actId="26606"/>
          <ac:spMkLst>
            <pc:docMk/>
            <pc:sldMk cId="368720155" sldId="263"/>
            <ac:spMk id="35" creationId="{081EA652-8C6A-4E69-BEB9-170809474553}"/>
          </ac:spMkLst>
        </pc:spChg>
        <pc:spChg chg="add del">
          <ac:chgData name="Nate Berhanu" userId="3c17c217fe69f49e" providerId="LiveId" clId="{78DF508F-5657-423B-9079-ADBEAC7F02BD}" dt="2024-12-13T02:58:21.179" v="1047" actId="26606"/>
          <ac:spMkLst>
            <pc:docMk/>
            <pc:sldMk cId="368720155" sldId="263"/>
            <ac:spMk id="37" creationId="{A4026A73-1F7F-49F2-B319-8CA3B3D53269}"/>
          </ac:spMkLst>
        </pc:spChg>
        <pc:spChg chg="add del">
          <ac:chgData name="Nate Berhanu" userId="3c17c217fe69f49e" providerId="LiveId" clId="{78DF508F-5657-423B-9079-ADBEAC7F02BD}" dt="2024-12-13T02:58:21.179" v="1047" actId="26606"/>
          <ac:spMkLst>
            <pc:docMk/>
            <pc:sldMk cId="368720155" sldId="263"/>
            <ac:spMk id="39" creationId="{5298780A-33B9-4EA2-8F67-DE68AD62841B}"/>
          </ac:spMkLst>
        </pc:spChg>
        <pc:spChg chg="add del">
          <ac:chgData name="Nate Berhanu" userId="3c17c217fe69f49e" providerId="LiveId" clId="{78DF508F-5657-423B-9079-ADBEAC7F02BD}" dt="2024-12-13T02:58:21.179" v="1047" actId="26606"/>
          <ac:spMkLst>
            <pc:docMk/>
            <pc:sldMk cId="368720155" sldId="263"/>
            <ac:spMk id="41" creationId="{7F488E8B-4E1E-4402-8935-D4E6C02615C7}"/>
          </ac:spMkLst>
        </pc:spChg>
        <pc:spChg chg="add del">
          <ac:chgData name="Nate Berhanu" userId="3c17c217fe69f49e" providerId="LiveId" clId="{78DF508F-5657-423B-9079-ADBEAC7F02BD}" dt="2024-12-13T02:58:21.138" v="1046" actId="26606"/>
          <ac:spMkLst>
            <pc:docMk/>
            <pc:sldMk cId="368720155" sldId="263"/>
            <ac:spMk id="48" creationId="{3AD318CC-E2A8-4E27-9548-A047A78999B1}"/>
          </ac:spMkLst>
        </pc:spChg>
        <pc:spChg chg="add del">
          <ac:chgData name="Nate Berhanu" userId="3c17c217fe69f49e" providerId="LiveId" clId="{78DF508F-5657-423B-9079-ADBEAC7F02BD}" dt="2024-12-13T02:58:21.138" v="1046" actId="26606"/>
          <ac:spMkLst>
            <pc:docMk/>
            <pc:sldMk cId="368720155" sldId="263"/>
            <ac:spMk id="54" creationId="{2C1BBA94-3F40-40AA-8BB9-E69E25E537C1}"/>
          </ac:spMkLst>
        </pc:spChg>
        <pc:spChg chg="add">
          <ac:chgData name="Nate Berhanu" userId="3c17c217fe69f49e" providerId="LiveId" clId="{78DF508F-5657-423B-9079-ADBEAC7F02BD}" dt="2024-12-13T02:58:21.179" v="1047" actId="26606"/>
          <ac:spMkLst>
            <pc:docMk/>
            <pc:sldMk cId="368720155" sldId="263"/>
            <ac:spMk id="56" creationId="{081EA652-8C6A-4E69-BEB9-170809474553}"/>
          </ac:spMkLst>
        </pc:spChg>
        <pc:spChg chg="add">
          <ac:chgData name="Nate Berhanu" userId="3c17c217fe69f49e" providerId="LiveId" clId="{78DF508F-5657-423B-9079-ADBEAC7F02BD}" dt="2024-12-13T02:58:21.179" v="1047" actId="26606"/>
          <ac:spMkLst>
            <pc:docMk/>
            <pc:sldMk cId="368720155" sldId="263"/>
            <ac:spMk id="57" creationId="{A4026A73-1F7F-49F2-B319-8CA3B3D53269}"/>
          </ac:spMkLst>
        </pc:spChg>
        <pc:spChg chg="add">
          <ac:chgData name="Nate Berhanu" userId="3c17c217fe69f49e" providerId="LiveId" clId="{78DF508F-5657-423B-9079-ADBEAC7F02BD}" dt="2024-12-13T02:58:21.179" v="1047" actId="26606"/>
          <ac:spMkLst>
            <pc:docMk/>
            <pc:sldMk cId="368720155" sldId="263"/>
            <ac:spMk id="58" creationId="{5298780A-33B9-4EA2-8F67-DE68AD62841B}"/>
          </ac:spMkLst>
        </pc:spChg>
        <pc:spChg chg="add">
          <ac:chgData name="Nate Berhanu" userId="3c17c217fe69f49e" providerId="LiveId" clId="{78DF508F-5657-423B-9079-ADBEAC7F02BD}" dt="2024-12-13T02:58:21.179" v="1047" actId="26606"/>
          <ac:spMkLst>
            <pc:docMk/>
            <pc:sldMk cId="368720155" sldId="263"/>
            <ac:spMk id="59" creationId="{7F488E8B-4E1E-4402-8935-D4E6C02615C7}"/>
          </ac:spMkLst>
        </pc:spChg>
        <pc:grpChg chg="add del">
          <ac:chgData name="Nate Berhanu" userId="3c17c217fe69f49e" providerId="LiveId" clId="{78DF508F-5657-423B-9079-ADBEAC7F02BD}" dt="2024-12-13T02:58:21.138" v="1046" actId="26606"/>
          <ac:grpSpMkLst>
            <pc:docMk/>
            <pc:sldMk cId="368720155" sldId="263"/>
            <ac:grpSpMk id="50" creationId="{B14B560F-9DD7-4302-A60B-EBD3EF59B073}"/>
          </ac:grpSpMkLst>
        </pc:grpChg>
        <pc:graphicFrameChg chg="add">
          <ac:chgData name="Nate Berhanu" userId="3c17c217fe69f49e" providerId="LiveId" clId="{78DF508F-5657-423B-9079-ADBEAC7F02BD}" dt="2024-12-13T02:58:21.179" v="1047" actId="26606"/>
          <ac:graphicFrameMkLst>
            <pc:docMk/>
            <pc:sldMk cId="368720155" sldId="263"/>
            <ac:graphicFrameMk id="45" creationId="{EAEAB671-10DA-FBF9-9E15-E5405FDBB4F9}"/>
          </ac:graphicFrameMkLst>
        </pc:graphicFrameChg>
        <pc:cxnChg chg="add del">
          <ac:chgData name="Nate Berhanu" userId="3c17c217fe69f49e" providerId="LiveId" clId="{78DF508F-5657-423B-9079-ADBEAC7F02BD}" dt="2024-12-13T02:58:21.179" v="1047" actId="26606"/>
          <ac:cxnSpMkLst>
            <pc:docMk/>
            <pc:sldMk cId="368720155" sldId="263"/>
            <ac:cxnSpMk id="43" creationId="{23AAC9B5-8015-485C-ACF9-A750390E9A56}"/>
          </ac:cxnSpMkLst>
        </pc:cxnChg>
        <pc:cxnChg chg="add">
          <ac:chgData name="Nate Berhanu" userId="3c17c217fe69f49e" providerId="LiveId" clId="{78DF508F-5657-423B-9079-ADBEAC7F02BD}" dt="2024-12-13T02:58:21.179" v="1047" actId="26606"/>
          <ac:cxnSpMkLst>
            <pc:docMk/>
            <pc:sldMk cId="368720155" sldId="263"/>
            <ac:cxnSpMk id="60" creationId="{23AAC9B5-8015-485C-ACF9-A750390E9A56}"/>
          </ac:cxnSpMkLst>
        </pc:cxnChg>
      </pc:sldChg>
      <pc:sldChg chg="modSp mod">
        <pc:chgData name="Nate Berhanu" userId="3c17c217fe69f49e" providerId="LiveId" clId="{78DF508F-5657-423B-9079-ADBEAC7F02BD}" dt="2024-12-12T20:04:43.367" v="453"/>
        <pc:sldMkLst>
          <pc:docMk/>
          <pc:sldMk cId="4262205783" sldId="264"/>
        </pc:sldMkLst>
        <pc:spChg chg="mod">
          <ac:chgData name="Nate Berhanu" userId="3c17c217fe69f49e" providerId="LiveId" clId="{78DF508F-5657-423B-9079-ADBEAC7F02BD}" dt="2024-12-12T20:04:43.367" v="453"/>
          <ac:spMkLst>
            <pc:docMk/>
            <pc:sldMk cId="4262205783" sldId="264"/>
            <ac:spMk id="3" creationId="{CBDD3D8D-F551-5ED0-8447-678A479E6248}"/>
          </ac:spMkLst>
        </pc:spChg>
      </pc:sldChg>
      <pc:sldChg chg="addSp delSp modSp new mod ord setBg">
        <pc:chgData name="Nate Berhanu" userId="3c17c217fe69f49e" providerId="LiveId" clId="{78DF508F-5657-423B-9079-ADBEAC7F02BD}" dt="2024-12-13T02:43:41.735" v="999"/>
        <pc:sldMkLst>
          <pc:docMk/>
          <pc:sldMk cId="1197577919" sldId="265"/>
        </pc:sldMkLst>
        <pc:spChg chg="mod">
          <ac:chgData name="Nate Berhanu" userId="3c17c217fe69f49e" providerId="LiveId" clId="{78DF508F-5657-423B-9079-ADBEAC7F02BD}" dt="2024-12-12T19:44:27.951" v="391" actId="26606"/>
          <ac:spMkLst>
            <pc:docMk/>
            <pc:sldMk cId="1197577919" sldId="265"/>
            <ac:spMk id="2" creationId="{91A5B575-2B74-477C-3123-B293DA91D971}"/>
          </ac:spMkLst>
        </pc:spChg>
        <pc:spChg chg="mod">
          <ac:chgData name="Nate Berhanu" userId="3c17c217fe69f49e" providerId="LiveId" clId="{78DF508F-5657-423B-9079-ADBEAC7F02BD}" dt="2024-12-13T02:43:41.735" v="999"/>
          <ac:spMkLst>
            <pc:docMk/>
            <pc:sldMk cId="1197577919" sldId="265"/>
            <ac:spMk id="3" creationId="{A00D779B-8691-93D0-AAA5-224DE8E46761}"/>
          </ac:spMkLst>
        </pc:spChg>
        <pc:spChg chg="add del">
          <ac:chgData name="Nate Berhanu" userId="3c17c217fe69f49e" providerId="LiveId" clId="{78DF508F-5657-423B-9079-ADBEAC7F02BD}" dt="2024-12-12T19:44:27.951" v="391" actId="26606"/>
          <ac:spMkLst>
            <pc:docMk/>
            <pc:sldMk cId="1197577919" sldId="265"/>
            <ac:spMk id="8" creationId="{3AD318CC-E2A8-4E27-9548-A047A78999B1}"/>
          </ac:spMkLst>
        </pc:spChg>
        <pc:spChg chg="add del">
          <ac:chgData name="Nate Berhanu" userId="3c17c217fe69f49e" providerId="LiveId" clId="{78DF508F-5657-423B-9079-ADBEAC7F02BD}" dt="2024-12-12T19:44:27.951" v="391" actId="26606"/>
          <ac:spMkLst>
            <pc:docMk/>
            <pc:sldMk cId="1197577919" sldId="265"/>
            <ac:spMk id="14" creationId="{2C1BBA94-3F40-40AA-8BB9-E69E25E537C1}"/>
          </ac:spMkLst>
        </pc:spChg>
        <pc:spChg chg="add">
          <ac:chgData name="Nate Berhanu" userId="3c17c217fe69f49e" providerId="LiveId" clId="{78DF508F-5657-423B-9079-ADBEAC7F02BD}" dt="2024-12-12T19:44:27.951" v="391" actId="26606"/>
          <ac:spMkLst>
            <pc:docMk/>
            <pc:sldMk cId="1197577919" sldId="265"/>
            <ac:spMk id="19" creationId="{DBF61EA3-B236-439E-9C0B-340980D56BEE}"/>
          </ac:spMkLst>
        </pc:spChg>
        <pc:spChg chg="add">
          <ac:chgData name="Nate Berhanu" userId="3c17c217fe69f49e" providerId="LiveId" clId="{78DF508F-5657-423B-9079-ADBEAC7F02BD}" dt="2024-12-12T19:44:27.951" v="391" actId="26606"/>
          <ac:spMkLst>
            <pc:docMk/>
            <pc:sldMk cId="1197577919" sldId="265"/>
            <ac:spMk id="25" creationId="{E659831F-0D9A-4C63-9EBB-8435B85A440F}"/>
          </ac:spMkLst>
        </pc:spChg>
        <pc:grpChg chg="add del">
          <ac:chgData name="Nate Berhanu" userId="3c17c217fe69f49e" providerId="LiveId" clId="{78DF508F-5657-423B-9079-ADBEAC7F02BD}" dt="2024-12-12T19:44:27.951" v="391" actId="26606"/>
          <ac:grpSpMkLst>
            <pc:docMk/>
            <pc:sldMk cId="1197577919" sldId="265"/>
            <ac:grpSpMk id="10" creationId="{B14B560F-9DD7-4302-A60B-EBD3EF59B073}"/>
          </ac:grpSpMkLst>
        </pc:grpChg>
        <pc:grpChg chg="add">
          <ac:chgData name="Nate Berhanu" userId="3c17c217fe69f49e" providerId="LiveId" clId="{78DF508F-5657-423B-9079-ADBEAC7F02BD}" dt="2024-12-12T19:44:27.951" v="391" actId="26606"/>
          <ac:grpSpMkLst>
            <pc:docMk/>
            <pc:sldMk cId="1197577919" sldId="265"/>
            <ac:grpSpMk id="21" creationId="{28FAF094-D087-493F-8DF9-A486C2D6BBAA}"/>
          </ac:grpSpMkLst>
        </pc:grpChg>
      </pc:sldChg>
      <pc:sldChg chg="modSp new del mod ord modClrScheme chgLayout">
        <pc:chgData name="Nate Berhanu" userId="3c17c217fe69f49e" providerId="LiveId" clId="{78DF508F-5657-423B-9079-ADBEAC7F02BD}" dt="2024-12-12T19:42:41.715" v="385" actId="2696"/>
        <pc:sldMkLst>
          <pc:docMk/>
          <pc:sldMk cId="3809512107" sldId="265"/>
        </pc:sldMkLst>
        <pc:spChg chg="mod ord">
          <ac:chgData name="Nate Berhanu" userId="3c17c217fe69f49e" providerId="LiveId" clId="{78DF508F-5657-423B-9079-ADBEAC7F02BD}" dt="2024-12-12T19:42:07.739" v="384" actId="700"/>
          <ac:spMkLst>
            <pc:docMk/>
            <pc:sldMk cId="3809512107" sldId="265"/>
            <ac:spMk id="2" creationId="{BC5FCFC0-DA42-7E5C-C364-C44B68AAA5D9}"/>
          </ac:spMkLst>
        </pc:spChg>
        <pc:spChg chg="mod ord">
          <ac:chgData name="Nate Berhanu" userId="3c17c217fe69f49e" providerId="LiveId" clId="{78DF508F-5657-423B-9079-ADBEAC7F02BD}" dt="2024-12-12T19:42:07.739" v="384" actId="700"/>
          <ac:spMkLst>
            <pc:docMk/>
            <pc:sldMk cId="3809512107" sldId="265"/>
            <ac:spMk id="3" creationId="{A21F5C5C-925E-993C-CEC0-6D4BAE3D5317}"/>
          </ac:spMkLst>
        </pc:spChg>
        <pc:spChg chg="mod ord">
          <ac:chgData name="Nate Berhanu" userId="3c17c217fe69f49e" providerId="LiveId" clId="{78DF508F-5657-423B-9079-ADBEAC7F02BD}" dt="2024-12-12T19:42:07.739" v="384" actId="700"/>
          <ac:spMkLst>
            <pc:docMk/>
            <pc:sldMk cId="3809512107" sldId="265"/>
            <ac:spMk id="4" creationId="{3276DBDA-A31D-1832-DB90-19F6C8EAF47A}"/>
          </ac:spMkLst>
        </pc:spChg>
      </pc:sldChg>
      <pc:sldChg chg="addSp delSp modSp new mod setBg">
        <pc:chgData name="Nate Berhanu" userId="3c17c217fe69f49e" providerId="LiveId" clId="{78DF508F-5657-423B-9079-ADBEAC7F02BD}" dt="2024-12-13T01:29:37.066" v="490" actId="26606"/>
        <pc:sldMkLst>
          <pc:docMk/>
          <pc:sldMk cId="2113378885" sldId="266"/>
        </pc:sldMkLst>
        <pc:spChg chg="mod">
          <ac:chgData name="Nate Berhanu" userId="3c17c217fe69f49e" providerId="LiveId" clId="{78DF508F-5657-423B-9079-ADBEAC7F02BD}" dt="2024-12-13T01:29:37.066" v="490" actId="26606"/>
          <ac:spMkLst>
            <pc:docMk/>
            <pc:sldMk cId="2113378885" sldId="266"/>
            <ac:spMk id="2" creationId="{D8A3E0C0-898C-5493-FE75-CEEABB957665}"/>
          </ac:spMkLst>
        </pc:spChg>
        <pc:spChg chg="del">
          <ac:chgData name="Nate Berhanu" userId="3c17c217fe69f49e" providerId="LiveId" clId="{78DF508F-5657-423B-9079-ADBEAC7F02BD}" dt="2024-12-13T01:26:23.343" v="471" actId="22"/>
          <ac:spMkLst>
            <pc:docMk/>
            <pc:sldMk cId="2113378885" sldId="266"/>
            <ac:spMk id="3" creationId="{7FF67D03-AB71-130F-5271-39D54EB55706}"/>
          </ac:spMkLst>
        </pc:spChg>
        <pc:spChg chg="del mod">
          <ac:chgData name="Nate Berhanu" userId="3c17c217fe69f49e" providerId="LiveId" clId="{78DF508F-5657-423B-9079-ADBEAC7F02BD}" dt="2024-12-13T01:28:24.382" v="484"/>
          <ac:spMkLst>
            <pc:docMk/>
            <pc:sldMk cId="2113378885" sldId="266"/>
            <ac:spMk id="4" creationId="{3A63FBBE-A348-4777-AB75-39304E316F8C}"/>
          </ac:spMkLst>
        </pc:spChg>
        <pc:spChg chg="add mod">
          <ac:chgData name="Nate Berhanu" userId="3c17c217fe69f49e" providerId="LiveId" clId="{78DF508F-5657-423B-9079-ADBEAC7F02BD}" dt="2024-12-13T01:29:37.066" v="490" actId="26606"/>
          <ac:spMkLst>
            <pc:docMk/>
            <pc:sldMk cId="2113378885" sldId="266"/>
            <ac:spMk id="7" creationId="{53A45782-6DD6-27CE-EE31-3A7E240ADA13}"/>
          </ac:spMkLst>
        </pc:spChg>
        <pc:spChg chg="add del">
          <ac:chgData name="Nate Berhanu" userId="3c17c217fe69f49e" providerId="LiveId" clId="{78DF508F-5657-423B-9079-ADBEAC7F02BD}" dt="2024-12-13T01:29:37.066" v="490" actId="26606"/>
          <ac:spMkLst>
            <pc:docMk/>
            <pc:sldMk cId="2113378885" sldId="266"/>
            <ac:spMk id="11" creationId="{DBC6133C-0615-4CE4-9132-37E609A9BDFA}"/>
          </ac:spMkLst>
        </pc:spChg>
        <pc:spChg chg="add del">
          <ac:chgData name="Nate Berhanu" userId="3c17c217fe69f49e" providerId="LiveId" clId="{78DF508F-5657-423B-9079-ADBEAC7F02BD}" dt="2024-12-13T01:29:37.066" v="490" actId="26606"/>
          <ac:spMkLst>
            <pc:docMk/>
            <pc:sldMk cId="2113378885" sldId="266"/>
            <ac:spMk id="13" creationId="{169CC832-2974-4E8D-90ED-3E2941BA7336}"/>
          </ac:spMkLst>
        </pc:spChg>
        <pc:spChg chg="add del">
          <ac:chgData name="Nate Berhanu" userId="3c17c217fe69f49e" providerId="LiveId" clId="{78DF508F-5657-423B-9079-ADBEAC7F02BD}" dt="2024-12-13T01:29:37.066" v="490" actId="26606"/>
          <ac:spMkLst>
            <pc:docMk/>
            <pc:sldMk cId="2113378885" sldId="266"/>
            <ac:spMk id="15" creationId="{55222F96-971A-4F90-B841-6BAB416C7AC1}"/>
          </ac:spMkLst>
        </pc:spChg>
        <pc:spChg chg="add del">
          <ac:chgData name="Nate Berhanu" userId="3c17c217fe69f49e" providerId="LiveId" clId="{78DF508F-5657-423B-9079-ADBEAC7F02BD}" dt="2024-12-13T01:29:37.066" v="490" actId="26606"/>
          <ac:spMkLst>
            <pc:docMk/>
            <pc:sldMk cId="2113378885" sldId="266"/>
            <ac:spMk id="17" creationId="{08980754-6F4B-43C9-B9BE-127B6BED6586}"/>
          </ac:spMkLst>
        </pc:spChg>
        <pc:spChg chg="add del">
          <ac:chgData name="Nate Berhanu" userId="3c17c217fe69f49e" providerId="LiveId" clId="{78DF508F-5657-423B-9079-ADBEAC7F02BD}" dt="2024-12-13T01:29:37.066" v="490" actId="26606"/>
          <ac:spMkLst>
            <pc:docMk/>
            <pc:sldMk cId="2113378885" sldId="266"/>
            <ac:spMk id="19" creationId="{2C1BBA94-3F40-40AA-8BB9-E69E25E537C1}"/>
          </ac:spMkLst>
        </pc:spChg>
        <pc:spChg chg="add del">
          <ac:chgData name="Nate Berhanu" userId="3c17c217fe69f49e" providerId="LiveId" clId="{78DF508F-5657-423B-9079-ADBEAC7F02BD}" dt="2024-12-13T01:29:37.056" v="489" actId="26606"/>
          <ac:spMkLst>
            <pc:docMk/>
            <pc:sldMk cId="2113378885" sldId="266"/>
            <ac:spMk id="24" creationId="{058A14AF-9FB5-4CC7-BA35-E8E85D3EDF0E}"/>
          </ac:spMkLst>
        </pc:spChg>
        <pc:spChg chg="add del">
          <ac:chgData name="Nate Berhanu" userId="3c17c217fe69f49e" providerId="LiveId" clId="{78DF508F-5657-423B-9079-ADBEAC7F02BD}" dt="2024-12-13T01:29:37.056" v="489" actId="26606"/>
          <ac:spMkLst>
            <pc:docMk/>
            <pc:sldMk cId="2113378885" sldId="266"/>
            <ac:spMk id="26" creationId="{3A9A4357-BD1D-4622-A4FE-766E6AB8DE84}"/>
          </ac:spMkLst>
        </pc:spChg>
        <pc:spChg chg="add del">
          <ac:chgData name="Nate Berhanu" userId="3c17c217fe69f49e" providerId="LiveId" clId="{78DF508F-5657-423B-9079-ADBEAC7F02BD}" dt="2024-12-13T01:29:37.056" v="489" actId="26606"/>
          <ac:spMkLst>
            <pc:docMk/>
            <pc:sldMk cId="2113378885" sldId="266"/>
            <ac:spMk id="28" creationId="{E659831F-0D9A-4C63-9EBB-8435B85A440F}"/>
          </ac:spMkLst>
        </pc:spChg>
        <pc:spChg chg="add del">
          <ac:chgData name="Nate Berhanu" userId="3c17c217fe69f49e" providerId="LiveId" clId="{78DF508F-5657-423B-9079-ADBEAC7F02BD}" dt="2024-12-13T01:29:37.056" v="489" actId="26606"/>
          <ac:spMkLst>
            <pc:docMk/>
            <pc:sldMk cId="2113378885" sldId="266"/>
            <ac:spMk id="30" creationId="{E6995CE5-F890-4ABA-82A2-26507CE8D2A3}"/>
          </ac:spMkLst>
        </pc:spChg>
        <pc:spChg chg="add">
          <ac:chgData name="Nate Berhanu" userId="3c17c217fe69f49e" providerId="LiveId" clId="{78DF508F-5657-423B-9079-ADBEAC7F02BD}" dt="2024-12-13T01:29:37.066" v="490" actId="26606"/>
          <ac:spMkLst>
            <pc:docMk/>
            <pc:sldMk cId="2113378885" sldId="266"/>
            <ac:spMk id="32" creationId="{2C1BBA94-3F40-40AA-8BB9-E69E25E537C1}"/>
          </ac:spMkLst>
        </pc:spChg>
        <pc:spChg chg="add">
          <ac:chgData name="Nate Berhanu" userId="3c17c217fe69f49e" providerId="LiveId" clId="{78DF508F-5657-423B-9079-ADBEAC7F02BD}" dt="2024-12-13T01:29:37.066" v="490" actId="26606"/>
          <ac:spMkLst>
            <pc:docMk/>
            <pc:sldMk cId="2113378885" sldId="266"/>
            <ac:spMk id="33" creationId="{DBC6133C-0615-4CE4-9132-37E609A9BDFA}"/>
          </ac:spMkLst>
        </pc:spChg>
        <pc:spChg chg="add">
          <ac:chgData name="Nate Berhanu" userId="3c17c217fe69f49e" providerId="LiveId" clId="{78DF508F-5657-423B-9079-ADBEAC7F02BD}" dt="2024-12-13T01:29:37.066" v="490" actId="26606"/>
          <ac:spMkLst>
            <pc:docMk/>
            <pc:sldMk cId="2113378885" sldId="266"/>
            <ac:spMk id="34" creationId="{169CC832-2974-4E8D-90ED-3E2941BA7336}"/>
          </ac:spMkLst>
        </pc:spChg>
        <pc:spChg chg="add">
          <ac:chgData name="Nate Berhanu" userId="3c17c217fe69f49e" providerId="LiveId" clId="{78DF508F-5657-423B-9079-ADBEAC7F02BD}" dt="2024-12-13T01:29:37.066" v="490" actId="26606"/>
          <ac:spMkLst>
            <pc:docMk/>
            <pc:sldMk cId="2113378885" sldId="266"/>
            <ac:spMk id="35" creationId="{55222F96-971A-4F90-B841-6BAB416C7AC1}"/>
          </ac:spMkLst>
        </pc:spChg>
        <pc:spChg chg="add">
          <ac:chgData name="Nate Berhanu" userId="3c17c217fe69f49e" providerId="LiveId" clId="{78DF508F-5657-423B-9079-ADBEAC7F02BD}" dt="2024-12-13T01:29:37.066" v="490" actId="26606"/>
          <ac:spMkLst>
            <pc:docMk/>
            <pc:sldMk cId="2113378885" sldId="266"/>
            <ac:spMk id="36" creationId="{08980754-6F4B-43C9-B9BE-127B6BED6586}"/>
          </ac:spMkLst>
        </pc:spChg>
        <pc:picChg chg="add mod ord">
          <ac:chgData name="Nate Berhanu" userId="3c17c217fe69f49e" providerId="LiveId" clId="{78DF508F-5657-423B-9079-ADBEAC7F02BD}" dt="2024-12-13T01:29:37.066" v="490" actId="26606"/>
          <ac:picMkLst>
            <pc:docMk/>
            <pc:sldMk cId="2113378885" sldId="266"/>
            <ac:picMk id="6" creationId="{7461A8CA-F7A3-647A-9843-D6E7519B584F}"/>
          </ac:picMkLst>
        </pc:picChg>
      </pc:sldChg>
      <pc:sldChg chg="new del">
        <pc:chgData name="Nate Berhanu" userId="3c17c217fe69f49e" providerId="LiveId" clId="{78DF508F-5657-423B-9079-ADBEAC7F02BD}" dt="2024-12-13T01:33:35.487" v="696" actId="47"/>
        <pc:sldMkLst>
          <pc:docMk/>
          <pc:sldMk cId="3651742538" sldId="267"/>
        </pc:sldMkLst>
      </pc:sldChg>
      <pc:sldChg chg="new del">
        <pc:chgData name="Nate Berhanu" userId="3c17c217fe69f49e" providerId="LiveId" clId="{78DF508F-5657-423B-9079-ADBEAC7F02BD}" dt="2024-12-13T01:33:52.784" v="698" actId="47"/>
        <pc:sldMkLst>
          <pc:docMk/>
          <pc:sldMk cId="4205442268" sldId="267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11DA80-0B69-4B3E-9B34-A8FD934F893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192AF0-8B42-4653-888F-9CC06B848A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Since the p-value (0.7957) is greater than 0.05, we fail to reject the null hypothesis.</a:t>
          </a:r>
        </a:p>
      </dgm:t>
    </dgm:pt>
    <dgm:pt modelId="{881D7EF3-E6A3-4C7E-9246-CE0444F8F529}" type="parTrans" cxnId="{C7404A0C-0C49-4FF1-9AE0-204EC477ED81}">
      <dgm:prSet/>
      <dgm:spPr/>
      <dgm:t>
        <a:bodyPr/>
        <a:lstStyle/>
        <a:p>
          <a:endParaRPr lang="en-US"/>
        </a:p>
      </dgm:t>
    </dgm:pt>
    <dgm:pt modelId="{9AC6DE4E-50EC-4802-82B1-E9D72E0B501F}" type="sibTrans" cxnId="{C7404A0C-0C49-4FF1-9AE0-204EC477ED81}">
      <dgm:prSet/>
      <dgm:spPr/>
      <dgm:t>
        <a:bodyPr/>
        <a:lstStyle/>
        <a:p>
          <a:endParaRPr lang="en-US"/>
        </a:p>
      </dgm:t>
    </dgm:pt>
    <dgm:pt modelId="{25430212-9086-4D98-BBCA-9DF16D4490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Although the data shows that I spent, on average, more time studying Mathematics (69.50 minutes) compared to Programming (62.14 minutes), this difference is not statistically significant. </a:t>
          </a:r>
        </a:p>
      </dgm:t>
    </dgm:pt>
    <dgm:pt modelId="{CBAF1DDB-808D-406B-BEBE-C37D065E90A0}" type="parTrans" cxnId="{1548A88B-3CAB-4D16-91EA-9B252F2C23B4}">
      <dgm:prSet/>
      <dgm:spPr/>
      <dgm:t>
        <a:bodyPr/>
        <a:lstStyle/>
        <a:p>
          <a:endParaRPr lang="en-US"/>
        </a:p>
      </dgm:t>
    </dgm:pt>
    <dgm:pt modelId="{FCD24C5E-B3E0-4E45-BDF1-5695DB4479F0}" type="sibTrans" cxnId="{1548A88B-3CAB-4D16-91EA-9B252F2C23B4}">
      <dgm:prSet/>
      <dgm:spPr/>
      <dgm:t>
        <a:bodyPr/>
        <a:lstStyle/>
        <a:p>
          <a:endParaRPr lang="en-US"/>
        </a:p>
      </dgm:t>
    </dgm:pt>
    <dgm:pt modelId="{0B6469A3-CFF6-4632-BD44-0976764575E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This means the observed variation in study times is likely due to random chance rather than a meaningful difference in study habits.</a:t>
          </a:r>
        </a:p>
      </dgm:t>
    </dgm:pt>
    <dgm:pt modelId="{3CD72047-4630-4E52-9458-3EF23AD17360}" type="parTrans" cxnId="{C7C80662-A09E-48BD-B6FD-409B0523354D}">
      <dgm:prSet/>
      <dgm:spPr/>
      <dgm:t>
        <a:bodyPr/>
        <a:lstStyle/>
        <a:p>
          <a:endParaRPr lang="en-US"/>
        </a:p>
      </dgm:t>
    </dgm:pt>
    <dgm:pt modelId="{EA2766EA-3876-4523-9D59-314A3412D975}" type="sibTrans" cxnId="{C7C80662-A09E-48BD-B6FD-409B0523354D}">
      <dgm:prSet/>
      <dgm:spPr/>
      <dgm:t>
        <a:bodyPr/>
        <a:lstStyle/>
        <a:p>
          <a:endParaRPr lang="en-US"/>
        </a:p>
      </dgm:t>
    </dgm:pt>
    <dgm:pt modelId="{1067AF42-3749-4383-B22D-D8BFEE3C2879}" type="pres">
      <dgm:prSet presAssocID="{0511DA80-0B69-4B3E-9B34-A8FD934F8932}" presName="root" presStyleCnt="0">
        <dgm:presLayoutVars>
          <dgm:dir/>
          <dgm:resizeHandles val="exact"/>
        </dgm:presLayoutVars>
      </dgm:prSet>
      <dgm:spPr/>
    </dgm:pt>
    <dgm:pt modelId="{F666ED37-1627-436F-9E5E-C39F88FE1894}" type="pres">
      <dgm:prSet presAssocID="{A8192AF0-8B42-4653-888F-9CC06B848AF1}" presName="compNode" presStyleCnt="0"/>
      <dgm:spPr/>
    </dgm:pt>
    <dgm:pt modelId="{1D64F4BC-5496-450E-8EF4-89619CBDF195}" type="pres">
      <dgm:prSet presAssocID="{A8192AF0-8B42-4653-888F-9CC06B848AF1}" presName="bgRect" presStyleLbl="bgShp" presStyleIdx="0" presStyleCnt="3"/>
      <dgm:spPr/>
    </dgm:pt>
    <dgm:pt modelId="{58EFA335-B5D2-47E3-8398-2092840149D7}" type="pres">
      <dgm:prSet presAssocID="{A8192AF0-8B42-4653-888F-9CC06B848AF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5F906EFE-E166-4623-A94C-709EFE94F1AE}" type="pres">
      <dgm:prSet presAssocID="{A8192AF0-8B42-4653-888F-9CC06B848AF1}" presName="spaceRect" presStyleCnt="0"/>
      <dgm:spPr/>
    </dgm:pt>
    <dgm:pt modelId="{F45A5D37-4C60-4F23-8C54-A4CB4AE7D3C8}" type="pres">
      <dgm:prSet presAssocID="{A8192AF0-8B42-4653-888F-9CC06B848AF1}" presName="parTx" presStyleLbl="revTx" presStyleIdx="0" presStyleCnt="3">
        <dgm:presLayoutVars>
          <dgm:chMax val="0"/>
          <dgm:chPref val="0"/>
        </dgm:presLayoutVars>
      </dgm:prSet>
      <dgm:spPr/>
    </dgm:pt>
    <dgm:pt modelId="{4CE7F06C-A307-4206-AECC-25E31376E4FA}" type="pres">
      <dgm:prSet presAssocID="{9AC6DE4E-50EC-4802-82B1-E9D72E0B501F}" presName="sibTrans" presStyleCnt="0"/>
      <dgm:spPr/>
    </dgm:pt>
    <dgm:pt modelId="{6360B106-99A4-4A42-8FE0-47EC625B0017}" type="pres">
      <dgm:prSet presAssocID="{25430212-9086-4D98-BBCA-9DF16D449087}" presName="compNode" presStyleCnt="0"/>
      <dgm:spPr/>
    </dgm:pt>
    <dgm:pt modelId="{49A40CAF-E33E-4727-AD46-D74A930074C8}" type="pres">
      <dgm:prSet presAssocID="{25430212-9086-4D98-BBCA-9DF16D449087}" presName="bgRect" presStyleLbl="bgShp" presStyleIdx="1" presStyleCnt="3"/>
      <dgm:spPr/>
    </dgm:pt>
    <dgm:pt modelId="{8C65FBDC-104D-4A74-A19F-173EDBC7BE1D}" type="pres">
      <dgm:prSet presAssocID="{25430212-9086-4D98-BBCA-9DF16D44908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9FA325B4-6560-48AA-8E30-C680CDC08FC6}" type="pres">
      <dgm:prSet presAssocID="{25430212-9086-4D98-BBCA-9DF16D449087}" presName="spaceRect" presStyleCnt="0"/>
      <dgm:spPr/>
    </dgm:pt>
    <dgm:pt modelId="{55FFD393-AE89-4A6A-8482-92CE0AC9FCE5}" type="pres">
      <dgm:prSet presAssocID="{25430212-9086-4D98-BBCA-9DF16D449087}" presName="parTx" presStyleLbl="revTx" presStyleIdx="1" presStyleCnt="3">
        <dgm:presLayoutVars>
          <dgm:chMax val="0"/>
          <dgm:chPref val="0"/>
        </dgm:presLayoutVars>
      </dgm:prSet>
      <dgm:spPr/>
    </dgm:pt>
    <dgm:pt modelId="{7D79D2EA-9014-4A66-8522-9BDC0073B4C6}" type="pres">
      <dgm:prSet presAssocID="{FCD24C5E-B3E0-4E45-BDF1-5695DB4479F0}" presName="sibTrans" presStyleCnt="0"/>
      <dgm:spPr/>
    </dgm:pt>
    <dgm:pt modelId="{6EB920E8-93FB-4E5A-B4B5-536C01A0E379}" type="pres">
      <dgm:prSet presAssocID="{0B6469A3-CFF6-4632-BD44-0976764575E5}" presName="compNode" presStyleCnt="0"/>
      <dgm:spPr/>
    </dgm:pt>
    <dgm:pt modelId="{856A3721-CF75-43FE-864C-6A9E4C390028}" type="pres">
      <dgm:prSet presAssocID="{0B6469A3-CFF6-4632-BD44-0976764575E5}" presName="bgRect" presStyleLbl="bgShp" presStyleIdx="2" presStyleCnt="3"/>
      <dgm:spPr/>
    </dgm:pt>
    <dgm:pt modelId="{5A587645-13EF-487A-A094-DBCAC80A048B}" type="pres">
      <dgm:prSet presAssocID="{0B6469A3-CFF6-4632-BD44-0976764575E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7A6BB852-62B4-4568-A7B3-C2B3DCCF24DA}" type="pres">
      <dgm:prSet presAssocID="{0B6469A3-CFF6-4632-BD44-0976764575E5}" presName="spaceRect" presStyleCnt="0"/>
      <dgm:spPr/>
    </dgm:pt>
    <dgm:pt modelId="{376C52EC-C507-4E5A-9569-B8B0ABFF98CE}" type="pres">
      <dgm:prSet presAssocID="{0B6469A3-CFF6-4632-BD44-0976764575E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7404A0C-0C49-4FF1-9AE0-204EC477ED81}" srcId="{0511DA80-0B69-4B3E-9B34-A8FD934F8932}" destId="{A8192AF0-8B42-4653-888F-9CC06B848AF1}" srcOrd="0" destOrd="0" parTransId="{881D7EF3-E6A3-4C7E-9246-CE0444F8F529}" sibTransId="{9AC6DE4E-50EC-4802-82B1-E9D72E0B501F}"/>
    <dgm:cxn modelId="{C7C80662-A09E-48BD-B6FD-409B0523354D}" srcId="{0511DA80-0B69-4B3E-9B34-A8FD934F8932}" destId="{0B6469A3-CFF6-4632-BD44-0976764575E5}" srcOrd="2" destOrd="0" parTransId="{3CD72047-4630-4E52-9458-3EF23AD17360}" sibTransId="{EA2766EA-3876-4523-9D59-314A3412D975}"/>
    <dgm:cxn modelId="{7569AE44-5266-48E0-B869-37C357267401}" type="presOf" srcId="{25430212-9086-4D98-BBCA-9DF16D449087}" destId="{55FFD393-AE89-4A6A-8482-92CE0AC9FCE5}" srcOrd="0" destOrd="0" presId="urn:microsoft.com/office/officeart/2018/2/layout/IconVerticalSolidList"/>
    <dgm:cxn modelId="{B8DA9E6A-4C66-46E3-A4AF-68CBBA37C65B}" type="presOf" srcId="{A8192AF0-8B42-4653-888F-9CC06B848AF1}" destId="{F45A5D37-4C60-4F23-8C54-A4CB4AE7D3C8}" srcOrd="0" destOrd="0" presId="urn:microsoft.com/office/officeart/2018/2/layout/IconVerticalSolidList"/>
    <dgm:cxn modelId="{FE9CE888-3585-4ACE-8646-94CEE9C3511B}" type="presOf" srcId="{0B6469A3-CFF6-4632-BD44-0976764575E5}" destId="{376C52EC-C507-4E5A-9569-B8B0ABFF98CE}" srcOrd="0" destOrd="0" presId="urn:microsoft.com/office/officeart/2018/2/layout/IconVerticalSolidList"/>
    <dgm:cxn modelId="{1548A88B-3CAB-4D16-91EA-9B252F2C23B4}" srcId="{0511DA80-0B69-4B3E-9B34-A8FD934F8932}" destId="{25430212-9086-4D98-BBCA-9DF16D449087}" srcOrd="1" destOrd="0" parTransId="{CBAF1DDB-808D-406B-BEBE-C37D065E90A0}" sibTransId="{FCD24C5E-B3E0-4E45-BDF1-5695DB4479F0}"/>
    <dgm:cxn modelId="{48FABAAD-4B33-44ED-B243-BB7AE5EBE946}" type="presOf" srcId="{0511DA80-0B69-4B3E-9B34-A8FD934F8932}" destId="{1067AF42-3749-4383-B22D-D8BFEE3C2879}" srcOrd="0" destOrd="0" presId="urn:microsoft.com/office/officeart/2018/2/layout/IconVerticalSolidList"/>
    <dgm:cxn modelId="{12A763FC-51CB-432A-9BDE-5280C0B3757F}" type="presParOf" srcId="{1067AF42-3749-4383-B22D-D8BFEE3C2879}" destId="{F666ED37-1627-436F-9E5E-C39F88FE1894}" srcOrd="0" destOrd="0" presId="urn:microsoft.com/office/officeart/2018/2/layout/IconVerticalSolidList"/>
    <dgm:cxn modelId="{B46F21C6-01B7-4FDD-96A2-7EB17859BA12}" type="presParOf" srcId="{F666ED37-1627-436F-9E5E-C39F88FE1894}" destId="{1D64F4BC-5496-450E-8EF4-89619CBDF195}" srcOrd="0" destOrd="0" presId="urn:microsoft.com/office/officeart/2018/2/layout/IconVerticalSolidList"/>
    <dgm:cxn modelId="{1AB3F153-5EFF-491D-B398-7E65331DAC1A}" type="presParOf" srcId="{F666ED37-1627-436F-9E5E-C39F88FE1894}" destId="{58EFA335-B5D2-47E3-8398-2092840149D7}" srcOrd="1" destOrd="0" presId="urn:microsoft.com/office/officeart/2018/2/layout/IconVerticalSolidList"/>
    <dgm:cxn modelId="{987F5FC7-A73B-4C74-9723-C3B236A5E786}" type="presParOf" srcId="{F666ED37-1627-436F-9E5E-C39F88FE1894}" destId="{5F906EFE-E166-4623-A94C-709EFE94F1AE}" srcOrd="2" destOrd="0" presId="urn:microsoft.com/office/officeart/2018/2/layout/IconVerticalSolidList"/>
    <dgm:cxn modelId="{AA19D100-F056-47BA-A8A6-075C298EEAD4}" type="presParOf" srcId="{F666ED37-1627-436F-9E5E-C39F88FE1894}" destId="{F45A5D37-4C60-4F23-8C54-A4CB4AE7D3C8}" srcOrd="3" destOrd="0" presId="urn:microsoft.com/office/officeart/2018/2/layout/IconVerticalSolidList"/>
    <dgm:cxn modelId="{BE10F9A1-215A-4743-BDEB-699AD463BA97}" type="presParOf" srcId="{1067AF42-3749-4383-B22D-D8BFEE3C2879}" destId="{4CE7F06C-A307-4206-AECC-25E31376E4FA}" srcOrd="1" destOrd="0" presId="urn:microsoft.com/office/officeart/2018/2/layout/IconVerticalSolidList"/>
    <dgm:cxn modelId="{984270FA-527E-415D-96EB-D3C84C108DC6}" type="presParOf" srcId="{1067AF42-3749-4383-B22D-D8BFEE3C2879}" destId="{6360B106-99A4-4A42-8FE0-47EC625B0017}" srcOrd="2" destOrd="0" presId="urn:microsoft.com/office/officeart/2018/2/layout/IconVerticalSolidList"/>
    <dgm:cxn modelId="{D661F1CC-13DB-4F9B-8922-32AA9EA35543}" type="presParOf" srcId="{6360B106-99A4-4A42-8FE0-47EC625B0017}" destId="{49A40CAF-E33E-4727-AD46-D74A930074C8}" srcOrd="0" destOrd="0" presId="urn:microsoft.com/office/officeart/2018/2/layout/IconVerticalSolidList"/>
    <dgm:cxn modelId="{2027BEBA-58F4-4847-9EEC-77F6525A86DD}" type="presParOf" srcId="{6360B106-99A4-4A42-8FE0-47EC625B0017}" destId="{8C65FBDC-104D-4A74-A19F-173EDBC7BE1D}" srcOrd="1" destOrd="0" presId="urn:microsoft.com/office/officeart/2018/2/layout/IconVerticalSolidList"/>
    <dgm:cxn modelId="{1CCC9A4B-7C2A-4DDB-8CB5-D067838F54B8}" type="presParOf" srcId="{6360B106-99A4-4A42-8FE0-47EC625B0017}" destId="{9FA325B4-6560-48AA-8E30-C680CDC08FC6}" srcOrd="2" destOrd="0" presId="urn:microsoft.com/office/officeart/2018/2/layout/IconVerticalSolidList"/>
    <dgm:cxn modelId="{04E071F0-5382-4779-80F2-0CF2B707CFE3}" type="presParOf" srcId="{6360B106-99A4-4A42-8FE0-47EC625B0017}" destId="{55FFD393-AE89-4A6A-8482-92CE0AC9FCE5}" srcOrd="3" destOrd="0" presId="urn:microsoft.com/office/officeart/2018/2/layout/IconVerticalSolidList"/>
    <dgm:cxn modelId="{75323F9D-15BF-4F8C-9DE9-99B7E2E187FB}" type="presParOf" srcId="{1067AF42-3749-4383-B22D-D8BFEE3C2879}" destId="{7D79D2EA-9014-4A66-8522-9BDC0073B4C6}" srcOrd="3" destOrd="0" presId="urn:microsoft.com/office/officeart/2018/2/layout/IconVerticalSolidList"/>
    <dgm:cxn modelId="{F22E7B0D-C769-423E-82CD-179F6220A60C}" type="presParOf" srcId="{1067AF42-3749-4383-B22D-D8BFEE3C2879}" destId="{6EB920E8-93FB-4E5A-B4B5-536C01A0E379}" srcOrd="4" destOrd="0" presId="urn:microsoft.com/office/officeart/2018/2/layout/IconVerticalSolidList"/>
    <dgm:cxn modelId="{D2CB45E0-B6D2-479B-AC57-984A59021785}" type="presParOf" srcId="{6EB920E8-93FB-4E5A-B4B5-536C01A0E379}" destId="{856A3721-CF75-43FE-864C-6A9E4C390028}" srcOrd="0" destOrd="0" presId="urn:microsoft.com/office/officeart/2018/2/layout/IconVerticalSolidList"/>
    <dgm:cxn modelId="{4450660A-A332-4DA1-9721-9344B98E90BC}" type="presParOf" srcId="{6EB920E8-93FB-4E5A-B4B5-536C01A0E379}" destId="{5A587645-13EF-487A-A094-DBCAC80A048B}" srcOrd="1" destOrd="0" presId="urn:microsoft.com/office/officeart/2018/2/layout/IconVerticalSolidList"/>
    <dgm:cxn modelId="{DAB7B90A-C78E-4729-9C06-8F37CFB81872}" type="presParOf" srcId="{6EB920E8-93FB-4E5A-B4B5-536C01A0E379}" destId="{7A6BB852-62B4-4568-A7B3-C2B3DCCF24DA}" srcOrd="2" destOrd="0" presId="urn:microsoft.com/office/officeart/2018/2/layout/IconVerticalSolidList"/>
    <dgm:cxn modelId="{7CC0D8D9-BBFE-42C2-9A70-2827952247C6}" type="presParOf" srcId="{6EB920E8-93FB-4E5A-B4B5-536C01A0E379}" destId="{376C52EC-C507-4E5A-9569-B8B0ABFF98C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64F4BC-5496-450E-8EF4-89619CBDF195}">
      <dsp:nvSpPr>
        <dsp:cNvPr id="0" name=""/>
        <dsp:cNvSpPr/>
      </dsp:nvSpPr>
      <dsp:spPr>
        <a:xfrm>
          <a:off x="0" y="7858"/>
          <a:ext cx="4199233" cy="5466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EFA335-B5D2-47E3-8398-2092840149D7}">
      <dsp:nvSpPr>
        <dsp:cNvPr id="0" name=""/>
        <dsp:cNvSpPr/>
      </dsp:nvSpPr>
      <dsp:spPr>
        <a:xfrm>
          <a:off x="16536" y="20158"/>
          <a:ext cx="30065" cy="300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5A5D37-4C60-4F23-8C54-A4CB4AE7D3C8}">
      <dsp:nvSpPr>
        <dsp:cNvPr id="0" name=""/>
        <dsp:cNvSpPr/>
      </dsp:nvSpPr>
      <dsp:spPr>
        <a:xfrm>
          <a:off x="63138" y="7858"/>
          <a:ext cx="3858524" cy="12541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732" tIns="132732" rIns="132732" bIns="13273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Since the p-value (0.7957) is greater than 0.05, we fail to reject the null hypothesis.</a:t>
          </a:r>
        </a:p>
      </dsp:txBody>
      <dsp:txXfrm>
        <a:off x="63138" y="7858"/>
        <a:ext cx="3858524" cy="1254162"/>
      </dsp:txXfrm>
    </dsp:sp>
    <dsp:sp modelId="{49A40CAF-E33E-4727-AD46-D74A930074C8}">
      <dsp:nvSpPr>
        <dsp:cNvPr id="0" name=""/>
        <dsp:cNvSpPr/>
      </dsp:nvSpPr>
      <dsp:spPr>
        <a:xfrm>
          <a:off x="0" y="1463189"/>
          <a:ext cx="4199233" cy="5466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65FBDC-104D-4A74-A19F-173EDBC7BE1D}">
      <dsp:nvSpPr>
        <dsp:cNvPr id="0" name=""/>
        <dsp:cNvSpPr/>
      </dsp:nvSpPr>
      <dsp:spPr>
        <a:xfrm>
          <a:off x="16536" y="1475489"/>
          <a:ext cx="30065" cy="300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FFD393-AE89-4A6A-8482-92CE0AC9FCE5}">
      <dsp:nvSpPr>
        <dsp:cNvPr id="0" name=""/>
        <dsp:cNvSpPr/>
      </dsp:nvSpPr>
      <dsp:spPr>
        <a:xfrm>
          <a:off x="63138" y="1463189"/>
          <a:ext cx="3858524" cy="12541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732" tIns="132732" rIns="132732" bIns="13273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Although the data shows that I spent, on average, more time studying Mathematics (69.50 minutes) compared to Programming (62.14 minutes), this difference is not statistically significant. </a:t>
          </a:r>
        </a:p>
      </dsp:txBody>
      <dsp:txXfrm>
        <a:off x="63138" y="1463189"/>
        <a:ext cx="3858524" cy="1254162"/>
      </dsp:txXfrm>
    </dsp:sp>
    <dsp:sp modelId="{856A3721-CF75-43FE-864C-6A9E4C390028}">
      <dsp:nvSpPr>
        <dsp:cNvPr id="0" name=""/>
        <dsp:cNvSpPr/>
      </dsp:nvSpPr>
      <dsp:spPr>
        <a:xfrm>
          <a:off x="0" y="2918520"/>
          <a:ext cx="4199233" cy="5466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587645-13EF-487A-A094-DBCAC80A048B}">
      <dsp:nvSpPr>
        <dsp:cNvPr id="0" name=""/>
        <dsp:cNvSpPr/>
      </dsp:nvSpPr>
      <dsp:spPr>
        <a:xfrm>
          <a:off x="16536" y="2930820"/>
          <a:ext cx="30065" cy="300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6C52EC-C507-4E5A-9569-B8B0ABFF98CE}">
      <dsp:nvSpPr>
        <dsp:cNvPr id="0" name=""/>
        <dsp:cNvSpPr/>
      </dsp:nvSpPr>
      <dsp:spPr>
        <a:xfrm>
          <a:off x="63138" y="2918520"/>
          <a:ext cx="3858524" cy="12541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732" tIns="132732" rIns="132732" bIns="13273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This means the observed variation in study times is likely due to random chance rather than a meaningful difference in study habits.</a:t>
          </a:r>
        </a:p>
      </dsp:txBody>
      <dsp:txXfrm>
        <a:off x="63138" y="2918520"/>
        <a:ext cx="3858524" cy="12541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892969-6DAD-451A-A2ED-40FAADED2A2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748A41-2D68-41A9-9226-588B855C8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08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48A41-2D68-41A9-9226-588B855C87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541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tnael010/Data-211-0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3930" y="1008993"/>
            <a:ext cx="7696190" cy="3542045"/>
          </a:xfrm>
        </p:spPr>
        <p:txBody>
          <a:bodyPr anchor="b">
            <a:normAutofit fontScale="90000"/>
          </a:bodyPr>
          <a:lstStyle/>
          <a:p>
            <a:pPr algn="l">
              <a:lnSpc>
                <a:spcPct val="90000"/>
              </a:lnSpc>
            </a:pPr>
            <a:r>
              <a:rPr lang="en-US" sz="8800" dirty="0"/>
              <a:t>Time Spent on Mathematics vs Programming</a:t>
            </a:r>
            <a:endParaRPr lang="en-US" sz="8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3930" y="4582814"/>
            <a:ext cx="5349252" cy="1312657"/>
          </a:xfrm>
        </p:spPr>
        <p:txBody>
          <a:bodyPr anchor="t">
            <a:normAutofit lnSpcReduction="10000"/>
          </a:bodyPr>
          <a:lstStyle/>
          <a:p>
            <a:pPr algn="l">
              <a:lnSpc>
                <a:spcPct val="90000"/>
              </a:lnSpc>
            </a:pPr>
            <a:r>
              <a:rPr lang="en-US" sz="2800" dirty="0"/>
              <a:t>DATA 211 Course Project </a:t>
            </a:r>
          </a:p>
          <a:p>
            <a:pPr algn="l">
              <a:lnSpc>
                <a:spcPct val="90000"/>
              </a:lnSpc>
            </a:pPr>
            <a:r>
              <a:rPr lang="en-US" sz="2500" dirty="0"/>
              <a:t>Natnael Berhanu</a:t>
            </a:r>
          </a:p>
          <a:p>
            <a:pPr algn="l">
              <a:lnSpc>
                <a:spcPct val="90000"/>
              </a:lnSpc>
            </a:pPr>
            <a:r>
              <a:rPr lang="en-US" sz="2500" dirty="0"/>
              <a:t>December 12, 2024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9144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348" y="551962"/>
            <a:ext cx="8249304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52A13-D71D-B3B0-80E3-FC4985915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293338"/>
            <a:ext cx="6858000" cy="3274592"/>
          </a:xfrm>
        </p:spPr>
        <p:txBody>
          <a:bodyPr anchor="ctr">
            <a:normAutofit/>
          </a:bodyPr>
          <a:lstStyle/>
          <a:p>
            <a:r>
              <a:rPr lang="en-US" sz="6300"/>
              <a:t>GitHub link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DD3D8D-F551-5ED0-8447-678A479E62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514052"/>
            <a:ext cx="6858000" cy="65191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hlinkClick r:id="rId2"/>
              </a:rPr>
              <a:t>Natnael010/Data-211-01</a:t>
            </a:r>
            <a:endParaRPr lang="en-US" sz="22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47348" y="6354708"/>
            <a:ext cx="8250174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205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825" y="1188637"/>
            <a:ext cx="2241175" cy="4480726"/>
          </a:xfrm>
        </p:spPr>
        <p:txBody>
          <a:bodyPr>
            <a:normAutofit/>
          </a:bodyPr>
          <a:lstStyle/>
          <a:p>
            <a:pPr algn="r"/>
            <a:r>
              <a:rPr lang="en-US" sz="4000" dirty="0"/>
              <a:t>Objective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444" y="1648870"/>
            <a:ext cx="4395721" cy="3560260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Objective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Analyze daily study time for Mathematics and Programming classes.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Key Question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Is the average time spent studying  Mathematics greater than  Programming?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A5B575-2B74-477C-3123-B293DA91D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78" y="386930"/>
            <a:ext cx="6927525" cy="1188950"/>
          </a:xfrm>
        </p:spPr>
        <p:txBody>
          <a:bodyPr anchor="b">
            <a:normAutofit/>
          </a:bodyPr>
          <a:lstStyle/>
          <a:p>
            <a:r>
              <a:rPr lang="en-US" sz="4700" dirty="0"/>
              <a:t>Hypothesis Testing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D779B-8691-93D0-AAA5-224DE8E46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727" y="2559235"/>
            <a:ext cx="7607751" cy="3435531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100" b="1" dirty="0"/>
              <a:t>Claim</a:t>
            </a:r>
            <a:r>
              <a:rPr lang="en-US" sz="2100" dirty="0"/>
              <a:t>:</a:t>
            </a:r>
            <a:br>
              <a:rPr lang="en-US" sz="2100" dirty="0"/>
            </a:br>
            <a:r>
              <a:rPr lang="en-US" sz="2100" dirty="0"/>
              <a:t>The mean time spent on Mathematics is greater than the mean time spent on Programming.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b="1" dirty="0"/>
              <a:t>Variables</a:t>
            </a:r>
            <a:r>
              <a:rPr lang="en-US" sz="21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100" b="1" dirty="0"/>
              <a:t>Dependent</a:t>
            </a:r>
            <a:r>
              <a:rPr lang="en-US" sz="2100" dirty="0"/>
              <a:t>: Time spent studying (in minutes)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100" b="1" dirty="0"/>
              <a:t>Independent</a:t>
            </a:r>
            <a:r>
              <a:rPr lang="en-US" sz="2100" dirty="0"/>
              <a:t>: Subject type (Programming or Mathematics)</a:t>
            </a:r>
          </a:p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197577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246" y="386930"/>
            <a:ext cx="7549592" cy="1298448"/>
          </a:xfrm>
        </p:spPr>
        <p:txBody>
          <a:bodyPr anchor="b">
            <a:normAutofit/>
          </a:bodyPr>
          <a:lstStyle/>
          <a:p>
            <a:r>
              <a:rPr lang="en-US" sz="4200"/>
              <a:t>Data Collection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1" y="1998845"/>
            <a:ext cx="859094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245" y="2599509"/>
            <a:ext cx="3398174" cy="3639450"/>
          </a:xfrm>
        </p:spPr>
        <p:txBody>
          <a:bodyPr anchor="ctr">
            <a:normAutofit/>
          </a:bodyPr>
          <a:lstStyle/>
          <a:p>
            <a:r>
              <a:rPr lang="en-US" sz="1800" b="1" dirty="0"/>
              <a:t>Period Analyzed</a:t>
            </a:r>
            <a:r>
              <a:rPr lang="en-US" sz="1800" dirty="0"/>
              <a:t>: Two weeks (Nov 10, 2024 – Nov 24, 2024)</a:t>
            </a:r>
            <a:br>
              <a:rPr lang="en-US" sz="1800" dirty="0"/>
            </a:br>
            <a:r>
              <a:rPr lang="en-US" sz="1800" b="1" dirty="0"/>
              <a:t>Subjects</a:t>
            </a:r>
            <a:r>
              <a:rPr lang="en-US" sz="18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Mathematics</a:t>
            </a:r>
            <a:r>
              <a:rPr lang="en-US" sz="1800" dirty="0"/>
              <a:t>: Topics include Statistics and Discrete Mathematics.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Programming</a:t>
            </a:r>
            <a:r>
              <a:rPr lang="en-US" sz="1800" dirty="0"/>
              <a:t>: Topics include Computational Thinking With Programming and Data Visualization.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table">
            <a:extLst>
              <a:ext uri="{FF2B5EF4-FFF2-40B4-BE49-F238E27FC236}">
                <a16:creationId xmlns:a16="http://schemas.microsoft.com/office/drawing/2014/main" id="{423EC2A2-0C7C-C63E-5272-2A6B0F3D7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649" y="3033408"/>
            <a:ext cx="3862707" cy="2615938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323318" y="2332075"/>
            <a:ext cx="781700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A3E0C0-898C-5493-FE75-CEEABB957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798" y="525982"/>
            <a:ext cx="3212237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Study Time for Mathematics and Programming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399" y="1944913"/>
            <a:ext cx="30175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3A45782-6DD6-27CE-EE31-3A7E240ADA13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483799" y="2031101"/>
            <a:ext cx="3212238" cy="351194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</a:rPr>
              <a:t>The graph shows daily study times for Mathematics and Programming over two weeks.</a:t>
            </a:r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</a:rPr>
              <a:t>Mathematics shows higher peaks, while Programming is more consistent.</a:t>
            </a:r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>
              <a:ln>
                <a:noFill/>
              </a:ln>
              <a:effectLst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61965" y="6072626"/>
            <a:ext cx="740664" cy="11559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36109" y="1694387"/>
            <a:ext cx="740664" cy="88751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2594" y="354959"/>
            <a:ext cx="4638730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461A8CA-F7A3-647A-9843-D6E7519B58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0803" y="2030432"/>
            <a:ext cx="4221014" cy="256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378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US" sz="5800"/>
              <a:t>Hypothesis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330" y="2669085"/>
            <a:ext cx="6538711" cy="310078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100" b="1" dirty="0"/>
              <a:t>Null Hypothesis (H₀):</a:t>
            </a:r>
            <a:br>
              <a:rPr lang="en-US" sz="2100" dirty="0"/>
            </a:br>
            <a:r>
              <a:rPr lang="en-US" sz="2100" dirty="0"/>
              <a:t>The average time spent Mathematics is less than or equal to  the average time spent on Programming.</a:t>
            </a:r>
            <a:br>
              <a:rPr lang="en-US" sz="2100" dirty="0"/>
            </a:br>
            <a:r>
              <a:rPr lang="en-US" sz="2100" dirty="0"/>
              <a:t>H0​: </a:t>
            </a:r>
            <a:r>
              <a:rPr lang="el-GR" sz="2100" dirty="0"/>
              <a:t>μ</a:t>
            </a:r>
            <a:r>
              <a:rPr lang="en-US" sz="2100" dirty="0"/>
              <a:t>Mathematics  ​≤ </a:t>
            </a:r>
            <a:r>
              <a:rPr lang="el-GR" sz="2100" dirty="0"/>
              <a:t>μ</a:t>
            </a:r>
            <a:r>
              <a:rPr lang="en-US" sz="2100" dirty="0"/>
              <a:t>Programming​</a:t>
            </a:r>
            <a:endParaRPr lang="en-US" sz="2100" b="1" dirty="0"/>
          </a:p>
          <a:p>
            <a:pPr>
              <a:lnSpc>
                <a:spcPct val="90000"/>
              </a:lnSpc>
            </a:pPr>
            <a:r>
              <a:rPr lang="en-US" sz="2100" b="1" dirty="0"/>
              <a:t>Alternative Hypothesis (Hₐ):</a:t>
            </a:r>
            <a:br>
              <a:rPr lang="en-US" sz="2100" dirty="0"/>
            </a:br>
            <a:r>
              <a:rPr lang="en-US" sz="2100" dirty="0"/>
              <a:t>The average time spent on Mathematics is greater than the average time spent on Programming.</a:t>
            </a:r>
            <a:br>
              <a:rPr lang="en-US" sz="2100" dirty="0"/>
            </a:br>
            <a:r>
              <a:rPr lang="en-US" sz="2100" dirty="0"/>
              <a:t>Ha: </a:t>
            </a:r>
            <a:r>
              <a:rPr lang="el-GR" sz="2100" dirty="0"/>
              <a:t>μ</a:t>
            </a:r>
            <a:r>
              <a:rPr lang="en-US" sz="2100" dirty="0"/>
              <a:t>Mathematics &gt; </a:t>
            </a:r>
            <a:r>
              <a:rPr lang="el-GR" sz="2100" dirty="0"/>
              <a:t>μ</a:t>
            </a:r>
            <a:r>
              <a:rPr lang="en-US" sz="2100" dirty="0"/>
              <a:t>Programming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623275"/>
            <a:ext cx="6056111" cy="1047029"/>
          </a:xfrm>
        </p:spPr>
        <p:txBody>
          <a:bodyPr anchor="ctr">
            <a:normAutofit/>
          </a:bodyPr>
          <a:lstStyle/>
          <a:p>
            <a:r>
              <a:rPr lang="en-US" sz="6000"/>
              <a:t>Hypothesis Testing</a:t>
            </a:r>
            <a:endParaRPr lang="en-US" sz="5800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2825ECF-75D8-11B2-D1B1-824510AF83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58813" y="1904706"/>
            <a:ext cx="4955203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t-statistic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-0.84031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Degrees of Freedom (df)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25.228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p-value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0.7957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95% Confidence Interval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[-22.3072, Inf]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Sample Means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mean of x (Programming)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 62.14 minutes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mean of y (Mathematics)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 69.50 minutes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72F6ED-30A1-AB7B-673F-FB61E7546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28" y="4477540"/>
            <a:ext cx="5372850" cy="172426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60" y="525982"/>
            <a:ext cx="3212237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Visualization 1: Average Study Time by Subject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7227" y="1694387"/>
            <a:ext cx="740664" cy="88751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675" y="354959"/>
            <a:ext cx="4638730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11A703-EFAF-6828-F8DC-A21043421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183" y="1988222"/>
            <a:ext cx="4221013" cy="2648685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458339" y="1944913"/>
            <a:ext cx="30175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D0BE32DE-5772-64BD-CEB8-BBA76B92F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9" y="2031101"/>
            <a:ext cx="3212238" cy="351194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1600"/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/>
              <a:t>The bar chart compares average study times for Mathematics and Programming.</a:t>
            </a:r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/>
              <a:t>Mathematics has a slightly higher average, but the difference is not statistically significant.</a:t>
            </a:r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/>
              <a:t>Error bars represent standard errors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65301" y="6072626"/>
            <a:ext cx="740664" cy="11559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33480F2-C113-9A78-2EFD-D230E72782B1}"/>
              </a:ext>
            </a:extLst>
          </p:cNvPr>
          <p:cNvSpPr txBox="1">
            <a:spLocks/>
          </p:cNvSpPr>
          <p:nvPr/>
        </p:nvSpPr>
        <p:spPr>
          <a:xfrm>
            <a:off x="6021969" y="3703250"/>
            <a:ext cx="1826631" cy="11227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lnSpc>
                <a:spcPct val="90000"/>
              </a:lnSpc>
              <a:spcBef>
                <a:spcPts val="1000"/>
              </a:spcBef>
            </a:pPr>
            <a:endParaRPr lang="en-US" sz="17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299" y="321733"/>
            <a:ext cx="8660121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Right Triangle 57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CEA5C7-B3AE-DDAE-6F2B-B69B9ADCE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175" y="1188637"/>
            <a:ext cx="2356072" cy="44807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</a:pPr>
            <a:b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1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</a:t>
            </a:r>
            <a:endParaRPr lang="en-US" sz="31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ext Placeholder 3">
            <a:extLst>
              <a:ext uri="{FF2B5EF4-FFF2-40B4-BE49-F238E27FC236}">
                <a16:creationId xmlns:a16="http://schemas.microsoft.com/office/drawing/2014/main" id="{EAEAB671-10DA-FBF9-9E15-E5405FDBB4F9}"/>
              </a:ext>
            </a:extLst>
          </p:cNvPr>
          <p:cNvGraphicFramePr/>
          <p:nvPr/>
        </p:nvGraphicFramePr>
        <p:xfrm>
          <a:off x="3854195" y="1338729"/>
          <a:ext cx="4199233" cy="41805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720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394</Words>
  <Application>Microsoft Office PowerPoint</Application>
  <PresentationFormat>On-screen Show (4:3)</PresentationFormat>
  <Paragraphs>44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Arial</vt:lpstr>
      <vt:lpstr>Arial Unicode MS</vt:lpstr>
      <vt:lpstr>Calibri</vt:lpstr>
      <vt:lpstr>Office Theme</vt:lpstr>
      <vt:lpstr>Time Spent on Mathematics vs Programming</vt:lpstr>
      <vt:lpstr>Objective</vt:lpstr>
      <vt:lpstr>Hypothesis Testing</vt:lpstr>
      <vt:lpstr>Data Collection</vt:lpstr>
      <vt:lpstr>Study Time for Mathematics and Programming</vt:lpstr>
      <vt:lpstr>Hypothesis Testing</vt:lpstr>
      <vt:lpstr>Hypothesis Testing</vt:lpstr>
      <vt:lpstr>Visualization 1: Average Study Time by Subject</vt:lpstr>
      <vt:lpstr> CONCLUSION</vt:lpstr>
      <vt:lpstr>GitHub link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Nate Berhanu</cp:lastModifiedBy>
  <cp:revision>2</cp:revision>
  <dcterms:created xsi:type="dcterms:W3CDTF">2013-01-27T09:14:16Z</dcterms:created>
  <dcterms:modified xsi:type="dcterms:W3CDTF">2024-12-13T02:58:29Z</dcterms:modified>
  <cp:category/>
</cp:coreProperties>
</file>