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4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5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6445-ED20-4FBB-90FB-30524BDA72C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9E29-A459-4DC8-8B1A-C70126F8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293" y="433384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SIM0</a:t>
            </a:r>
          </a:p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10573" y="521208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SIM1 RK generator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2649" y="4477512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5225" y="4477512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</a:t>
            </a:r>
          </a:p>
          <a:p>
            <a:pPr algn="ctr"/>
            <a:r>
              <a:rPr lang="en-US" dirty="0" smtClean="0"/>
              <a:t>SVM training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5545" y="4477512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RBF SVM training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9434590" y="4477512"/>
            <a:ext cx="1993392" cy="8778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kernel SVM training</a:t>
            </a:r>
          </a:p>
        </p:txBody>
      </p:sp>
      <p:sp>
        <p:nvSpPr>
          <p:cNvPr id="11" name="Oval 10"/>
          <p:cNvSpPr/>
          <p:nvPr/>
        </p:nvSpPr>
        <p:spPr>
          <a:xfrm>
            <a:off x="5129896" y="2554627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61777" y="2577084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552599" y="2619756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sim. matrix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74318" y="5974080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 model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16101" y="5974080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SVM model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762705" y="5975604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RBF SVM model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571750" y="5974080"/>
            <a:ext cx="1719072" cy="637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CK </a:t>
            </a:r>
            <a:r>
              <a:rPr lang="en-US" dirty="0" smtClean="0"/>
              <a:t>SVM model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11" idx="0"/>
          </p:cNvCxnSpPr>
          <p:nvPr/>
        </p:nvCxnSpPr>
        <p:spPr>
          <a:xfrm>
            <a:off x="3744989" y="1311208"/>
            <a:ext cx="2244443" cy="124341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2" idx="0"/>
          </p:cNvCxnSpPr>
          <p:nvPr/>
        </p:nvCxnSpPr>
        <p:spPr>
          <a:xfrm flipH="1">
            <a:off x="3721313" y="1311208"/>
            <a:ext cx="23676" cy="126587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5" idx="1"/>
          </p:cNvCxnSpPr>
          <p:nvPr/>
        </p:nvCxnSpPr>
        <p:spPr>
          <a:xfrm flipV="1">
            <a:off x="4580849" y="960120"/>
            <a:ext cx="4829724" cy="193548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3" idx="0"/>
          </p:cNvCxnSpPr>
          <p:nvPr/>
        </p:nvCxnSpPr>
        <p:spPr>
          <a:xfrm>
            <a:off x="10407269" y="1399032"/>
            <a:ext cx="4866" cy="12207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4"/>
            <a:endCxn id="9" idx="0"/>
          </p:cNvCxnSpPr>
          <p:nvPr/>
        </p:nvCxnSpPr>
        <p:spPr>
          <a:xfrm>
            <a:off x="10412135" y="3256788"/>
            <a:ext cx="19151" cy="12207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8" idx="0"/>
          </p:cNvCxnSpPr>
          <p:nvPr/>
        </p:nvCxnSpPr>
        <p:spPr>
          <a:xfrm>
            <a:off x="3721313" y="3214116"/>
            <a:ext cx="2900928" cy="126339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0"/>
          </p:cNvCxnSpPr>
          <p:nvPr/>
        </p:nvCxnSpPr>
        <p:spPr>
          <a:xfrm>
            <a:off x="3684329" y="3171444"/>
            <a:ext cx="377592" cy="130606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4"/>
            <a:endCxn id="6" idx="0"/>
          </p:cNvCxnSpPr>
          <p:nvPr/>
        </p:nvCxnSpPr>
        <p:spPr>
          <a:xfrm flipH="1">
            <a:off x="1739345" y="3214116"/>
            <a:ext cx="1981968" cy="126339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4"/>
            <a:endCxn id="6" idx="0"/>
          </p:cNvCxnSpPr>
          <p:nvPr/>
        </p:nvCxnSpPr>
        <p:spPr>
          <a:xfrm flipH="1">
            <a:off x="1739345" y="3191659"/>
            <a:ext cx="4250087" cy="12858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4"/>
            <a:endCxn id="7" idx="0"/>
          </p:cNvCxnSpPr>
          <p:nvPr/>
        </p:nvCxnSpPr>
        <p:spPr>
          <a:xfrm flipH="1">
            <a:off x="4061921" y="3191659"/>
            <a:ext cx="1927511" cy="12858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8" idx="0"/>
          </p:cNvCxnSpPr>
          <p:nvPr/>
        </p:nvCxnSpPr>
        <p:spPr>
          <a:xfrm>
            <a:off x="5989432" y="3191659"/>
            <a:ext cx="632809" cy="12858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4"/>
            <a:endCxn id="9" idx="0"/>
          </p:cNvCxnSpPr>
          <p:nvPr/>
        </p:nvCxnSpPr>
        <p:spPr>
          <a:xfrm>
            <a:off x="5989432" y="3191659"/>
            <a:ext cx="4441854" cy="128585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2"/>
            <a:endCxn id="16" idx="0"/>
          </p:cNvCxnSpPr>
          <p:nvPr/>
        </p:nvCxnSpPr>
        <p:spPr>
          <a:xfrm>
            <a:off x="6622241" y="5355336"/>
            <a:ext cx="0" cy="62026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  <a:endCxn id="15" idx="0"/>
          </p:cNvCxnSpPr>
          <p:nvPr/>
        </p:nvCxnSpPr>
        <p:spPr>
          <a:xfrm>
            <a:off x="4061921" y="5355336"/>
            <a:ext cx="13716" cy="61874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2"/>
            <a:endCxn id="14" idx="0"/>
          </p:cNvCxnSpPr>
          <p:nvPr/>
        </p:nvCxnSpPr>
        <p:spPr>
          <a:xfrm flipH="1">
            <a:off x="1733854" y="5355336"/>
            <a:ext cx="5491" cy="61874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2"/>
            <a:endCxn id="17" idx="0"/>
          </p:cNvCxnSpPr>
          <p:nvPr/>
        </p:nvCxnSpPr>
        <p:spPr>
          <a:xfrm>
            <a:off x="10431286" y="5355336"/>
            <a:ext cx="0" cy="61874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00780" y="18026"/>
            <a:ext cx="12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SIM0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2562111" y="2127072"/>
            <a:ext cx="6079532" cy="1068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593390" y="3620229"/>
            <a:ext cx="5988750" cy="3930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562111" y="2137758"/>
            <a:ext cx="1" cy="148247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8641643" y="302121"/>
            <a:ext cx="3331857" cy="371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641643" y="341616"/>
            <a:ext cx="0" cy="179614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8602337" y="3659536"/>
            <a:ext cx="23178" cy="30006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1973500" y="295932"/>
            <a:ext cx="11335" cy="639230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650744" y="6639160"/>
            <a:ext cx="3334091" cy="4908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573734" y="-27716"/>
            <a:ext cx="126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SIM1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99998" y="341616"/>
            <a:ext cx="7728754" cy="634662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Deist</dc:creator>
  <cp:lastModifiedBy>Timo Deist</cp:lastModifiedBy>
  <cp:revision>8</cp:revision>
  <dcterms:created xsi:type="dcterms:W3CDTF">2017-10-27T17:19:57Z</dcterms:created>
  <dcterms:modified xsi:type="dcterms:W3CDTF">2017-10-27T19:54:09Z</dcterms:modified>
</cp:coreProperties>
</file>