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b2783507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b278350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b2783507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9b2783507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b2783507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b2783507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b2783507c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b2783507c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b2783507c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b2783507c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b2783507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9b2783507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b2783507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b2783507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b2783507c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b2783507c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b2783507c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b2783507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9b2783507c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9b2783507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b278350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b278350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b2783507c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9b2783507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b278350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b278350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b2783507c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b2783507c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b278350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b278350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b2783507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b2783507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b2783507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b2783507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b2783507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b2783507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b2783507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b2783507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PRINCIPLES - ID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CptS 321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Inversion Principle (DIP)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Classes should depend upon abstractions, not concrete classes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High level classes implement the overall system logic.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Low level classes implement specific functions.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High and low level classes should know little about each other’s implementation, otherwise risking high coupling.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 these </a:t>
            </a:r>
            <a:r>
              <a:rPr lang="en" sz="1500"/>
              <a:t>situations</a:t>
            </a:r>
            <a:r>
              <a:rPr lang="en" sz="1500"/>
              <a:t>, implementing abstraction helps keep the coupling low and cohesion high.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 BENEFITS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coupling, high cohesion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create </a:t>
            </a:r>
            <a:r>
              <a:rPr lang="en"/>
              <a:t>unnecessary</a:t>
            </a:r>
            <a:r>
              <a:rPr lang="en"/>
              <a:t> methods in high level classes.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388" y="76200"/>
            <a:ext cx="6124575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/>
          <p:nvPr/>
        </p:nvSpPr>
        <p:spPr>
          <a:xfrm>
            <a:off x="1998125" y="2204075"/>
            <a:ext cx="223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logic system should be abstract class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592975" y="367700"/>
            <a:ext cx="1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class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322075" y="3100250"/>
            <a:ext cx="190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level classes depend on animal class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750" y="152400"/>
            <a:ext cx="408339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98" y="0"/>
            <a:ext cx="77608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5349750" y="1611375"/>
            <a:ext cx="154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entire new class?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629" y="0"/>
            <a:ext cx="717074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4963025" y="1662925"/>
            <a:ext cx="19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new class?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6282300" y="2939150"/>
            <a:ext cx="286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inherit from animal class instead of making an entire new high level class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354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6032975" y="2423525"/>
            <a:ext cx="259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Depends on high level class while not touching the implementation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00" y="151101"/>
            <a:ext cx="5261925" cy="448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Example: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are making a system to get a type a fruit and the number of it </a:t>
            </a:r>
            <a:r>
              <a:rPr lang="en"/>
              <a:t>available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implement?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 Example (Code)</a:t>
            </a:r>
            <a:endParaRPr/>
          </a:p>
        </p:txBody>
      </p:sp>
      <p:sp>
        <p:nvSpPr>
          <p:cNvPr id="163" name="Google Shape;163;p30"/>
          <p:cNvSpPr txBox="1"/>
          <p:nvPr/>
        </p:nvSpPr>
        <p:spPr>
          <a:xfrm>
            <a:off x="4281300" y="1170125"/>
            <a:ext cx="455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FruitSorter must </a:t>
            </a:r>
            <a:r>
              <a:rPr lang="en"/>
              <a:t>instantiate</a:t>
            </a:r>
            <a:r>
              <a:rPr lang="en"/>
              <a:t> a new object for each method, </a:t>
            </a:r>
            <a:r>
              <a:rPr lang="en"/>
              <a:t>therefore increasing the coupling.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25" y="1170125"/>
            <a:ext cx="3891050" cy="17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075" y="3091176"/>
            <a:ext cx="3937758" cy="17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1308" y="2285000"/>
            <a:ext cx="4663366" cy="2197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Solution?</a:t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763" y="1017725"/>
            <a:ext cx="4672475" cy="14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11125"/>
            <a:ext cx="3770563" cy="16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000" y="2911125"/>
            <a:ext cx="4233375" cy="1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Segregation Principle (ISP)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Interface </a:t>
            </a:r>
            <a:r>
              <a:rPr lang="en" sz="1900"/>
              <a:t>Segregation</a:t>
            </a:r>
            <a:r>
              <a:rPr lang="en" sz="1900"/>
              <a:t> Principle states that clients should not be forced to implement interfaces they don’t use.</a:t>
            </a:r>
            <a:endParaRPr sz="19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Similar to classes, interfaces need to have a specific purpose/relationship to the object.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Larger interfaces made for multiple implementers will likely include methods that not all implementers can actually use. Using smaller designated interfaces is a much more advisable practice.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Methods should be defined by client code, rather than methods the class implements.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675" y="152400"/>
            <a:ext cx="610865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ISP BENEFITS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higher level of abstraction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higher cohesion and lower coupling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Separates</a:t>
            </a:r>
            <a:r>
              <a:rPr lang="en"/>
              <a:t> responsibilities and purposes between classes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Example: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are </a:t>
            </a:r>
            <a:r>
              <a:rPr lang="en"/>
              <a:t>coding a store management system for the owner and managers.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implement?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ISP Example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501" y="1170125"/>
            <a:ext cx="4714200" cy="3601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75" y="1641625"/>
            <a:ext cx="3962701" cy="2658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the code: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StoreManager inherits all methods of StoreOwner.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the method ChangeStock() is unable to be implemented by StoreManager, therefore going unused.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considered bad practice by ISP, as the methods of an interface should be determined by the client code.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Solution?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smaller interfaces that </a:t>
            </a:r>
            <a:r>
              <a:rPr lang="en"/>
              <a:t>better</a:t>
            </a:r>
            <a:r>
              <a:rPr lang="en"/>
              <a:t> suit individual purposes!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20150"/>
            <a:ext cx="4670876" cy="26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3675" y="2421925"/>
            <a:ext cx="3528625" cy="16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50" y="209988"/>
            <a:ext cx="8849499" cy="47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1216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6897650" y="1940700"/>
            <a:ext cx="212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StoreOwner WILL implement all these methods, we can inherit from both interfaces.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