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4" r:id="rId6"/>
    <p:sldId id="300" r:id="rId7"/>
    <p:sldId id="290" r:id="rId8"/>
    <p:sldId id="293" r:id="rId9"/>
    <p:sldId id="295" r:id="rId10"/>
    <p:sldId id="301" r:id="rId11"/>
    <p:sldId id="302" r:id="rId12"/>
    <p:sldId id="297" r:id="rId13"/>
    <p:sldId id="276" r:id="rId14"/>
    <p:sldId id="303" r:id="rId15"/>
    <p:sldId id="296" r:id="rId16"/>
    <p:sldId id="294" r:id="rId17"/>
    <p:sldId id="306" r:id="rId18"/>
    <p:sldId id="283" r:id="rId19"/>
    <p:sldId id="299" r:id="rId20"/>
    <p:sldId id="305" r:id="rId21"/>
    <p:sldId id="317" r:id="rId22"/>
    <p:sldId id="309" r:id="rId23"/>
    <p:sldId id="310" r:id="rId24"/>
    <p:sldId id="311" r:id="rId25"/>
    <p:sldId id="312" r:id="rId26"/>
    <p:sldId id="307" r:id="rId27"/>
    <p:sldId id="313" r:id="rId28"/>
    <p:sldId id="314" r:id="rId29"/>
    <p:sldId id="315" r:id="rId30"/>
    <p:sldId id="316" r:id="rId31"/>
    <p:sldId id="318" r:id="rId32"/>
    <p:sldId id="258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6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Solid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Natnael Tsige</a:t>
            </a:r>
          </a:p>
          <a:p>
            <a:r>
              <a:rPr lang="en-US" dirty="0">
                <a:solidFill>
                  <a:schemeClr val="bg1"/>
                </a:solidFill>
              </a:rPr>
              <a:t>Nicholas Scofield</a:t>
            </a:r>
          </a:p>
          <a:p>
            <a:r>
              <a:rPr lang="en-US" dirty="0" err="1">
                <a:solidFill>
                  <a:schemeClr val="bg1"/>
                </a:solidFill>
              </a:rPr>
              <a:t>Muluh</a:t>
            </a:r>
            <a:r>
              <a:rPr lang="en-US" dirty="0">
                <a:solidFill>
                  <a:schemeClr val="bg1"/>
                </a:solidFill>
              </a:rPr>
              <a:t> Clive </a:t>
            </a:r>
            <a:r>
              <a:rPr lang="en-US" dirty="0" err="1">
                <a:solidFill>
                  <a:schemeClr val="bg1"/>
                </a:solidFill>
              </a:rPr>
              <a:t>Muluh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561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dirty="0"/>
              <a:t>Proper implementation</a:t>
            </a:r>
            <a:endParaRPr lang="en-US" sz="4100" i="1" dirty="0"/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5F23F15-1CD3-CEC4-1B96-38EE18A0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4" y="902752"/>
            <a:ext cx="4711677" cy="5883637"/>
          </a:xfrm>
          <a:prstGeom prst="rect">
            <a:avLst/>
          </a:prstGeom>
        </p:spPr>
      </p:pic>
      <p:pic>
        <p:nvPicPr>
          <p:cNvPr id="9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FF5CC6F-197E-A753-5E3F-5E54AF0C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08" y="1679871"/>
            <a:ext cx="6589683" cy="47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0" y="142875"/>
            <a:ext cx="7744407" cy="892953"/>
          </a:xfrm>
        </p:spPr>
        <p:txBody>
          <a:bodyPr>
            <a:noAutofit/>
          </a:bodyPr>
          <a:lstStyle/>
          <a:p>
            <a:r>
              <a:rPr lang="en-US" sz="4000" dirty="0"/>
              <a:t>Open-closed principle (OCP)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8106" y="1527628"/>
            <a:ext cx="7744407" cy="4425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Guiding principle for OPC: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name suggests, this principle states that software entities such as: class, modules and function should be open for extension but closed for modification. As a result, when the business requirements change then the entity can be extended, but not modified.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not modify existing Code?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because modifying an existing code come with a risk of cratering bug.</a:t>
            </a:r>
          </a:p>
          <a:p>
            <a:pPr lvl="1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add functionality without modifying an existing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done with the use of delegate function, interface and abstract class.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 dirty="0"/>
              <a:t>OCP cont.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advantages of Open-Close principle?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abstraction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Loosely coupled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Easier debugging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already tested and deployed code won’t crush because it is not being modified.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92853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146" y="304120"/>
            <a:ext cx="7744407" cy="684926"/>
          </a:xfrm>
        </p:spPr>
        <p:txBody>
          <a:bodyPr>
            <a:normAutofit fontScale="90000"/>
          </a:bodyPr>
          <a:lstStyle/>
          <a:p>
            <a:r>
              <a:rPr lang="en-US" dirty="0"/>
              <a:t>OCP example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2122" y="1151757"/>
            <a:ext cx="7744407" cy="38536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are contacted by a client and were asked to write a program that calculate the accumulative area of a rectangle.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implement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39700"/>
            <a:ext cx="10904220" cy="694171"/>
          </a:xfrm>
        </p:spPr>
        <p:txBody>
          <a:bodyPr anchor="t">
            <a:normAutofit/>
          </a:bodyPr>
          <a:lstStyle/>
          <a:p>
            <a:r>
              <a:rPr lang="en-US" sz="4000" dirty="0"/>
              <a:t>Bad implementation 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075" y="1205689"/>
            <a:ext cx="6144403" cy="5241764"/>
          </a:xfrm>
        </p:spPr>
        <p:txBody>
          <a:bodyPr bIns="0"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implementation works fine. However, it is not an ideal implementation.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good engineering practice to always keep in mind requirements could change and extension of functionalities are possible. Therefore, we need to keep our implementation open for extension.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our client contacted us again and requested for circle to be included in the functionality.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got about including circle in the program? </a:t>
            </a: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88258CA-648F-6D0F-CB28-B7620A1B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8" y="1205688"/>
            <a:ext cx="4738897" cy="37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B1865-9A2B-4217-AF05-71AE68C7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5181-99FF-4087-A479-63C8C04E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B47D8-A8FC-413D-8889-804077DF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840B8C-83DA-DC9A-A970-8DADFD7C1B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282" y="1296954"/>
            <a:ext cx="5918718" cy="48332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way to go about it is to include a conditional statement takes the new requirement into consideration.</a:t>
            </a:r>
          </a:p>
          <a:p>
            <a:r>
              <a:rPr lang="en-US" sz="2200" dirty="0">
                <a:latin typeface="Tahoma"/>
                <a:ea typeface="Tahoma"/>
                <a:cs typeface="Tahoma"/>
              </a:rPr>
              <a:t>However, this is not a good practice.</a:t>
            </a: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As we take many more shapes into consideration, we will have to add more conditional statement resulting undesirable implementation.</a:t>
            </a:r>
          </a:p>
          <a:p>
            <a:pPr lvl="1"/>
            <a:r>
              <a:rPr lang="en-US" sz="2200" dirty="0" err="1">
                <a:latin typeface="Tahoma"/>
                <a:ea typeface="Tahoma"/>
                <a:cs typeface="Tahoma"/>
              </a:rPr>
              <a:t>ShapeManager</a:t>
            </a:r>
            <a:r>
              <a:rPr lang="en-US" sz="2200" dirty="0">
                <a:latin typeface="Tahoma"/>
                <a:ea typeface="Tahoma"/>
                <a:cs typeface="Tahoma"/>
              </a:rPr>
              <a:t> isn’t closed for modification as we need to change it in order to extend it. Or in other words: it isn’t open for extension.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the overall program difficult to maintain.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testing difficult.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improve?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abstract class.</a:t>
            </a:r>
          </a:p>
          <a:p>
            <a:pPr marL="457200" lvl="1" indent="0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A782B71-3B97-89FB-AFF0-DA83717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230022"/>
            <a:ext cx="9423917" cy="69417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Bad implementation </a:t>
            </a:r>
            <a:r>
              <a:rPr lang="en-US" sz="4400" dirty="0" err="1"/>
              <a:t>COnT</a:t>
            </a:r>
            <a:r>
              <a:rPr lang="en-US" sz="4400" dirty="0"/>
              <a:t>…..</a:t>
            </a:r>
            <a:endParaRPr lang="en-US" dirty="0"/>
          </a:p>
        </p:txBody>
      </p:sp>
      <p:pic>
        <p:nvPicPr>
          <p:cNvPr id="51" name="Picture 50" descr="Text&#10;&#10;Description automatically generated">
            <a:extLst>
              <a:ext uri="{FF2B5EF4-FFF2-40B4-BE49-F238E27FC236}">
                <a16:creationId xmlns:a16="http://schemas.microsoft.com/office/drawing/2014/main" id="{72E1D186-23F7-502E-A43A-E9969858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833" y="1296955"/>
            <a:ext cx="4834462" cy="36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3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100" dirty="0"/>
              <a:t>Compiling with OCP</a:t>
            </a: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5225-3668-E4C5-0F14-B2868C9B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3" y="997676"/>
            <a:ext cx="3346994" cy="2456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20507-6ACD-8378-6843-2D0C2E74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3" y="3603756"/>
            <a:ext cx="3346994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E421F-5A41-27A1-C4FC-9EA045201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87" y="997676"/>
            <a:ext cx="3566469" cy="370668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BF20E75-DD27-A177-DAC1-A97CB78CE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350" y="997676"/>
            <a:ext cx="422946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59" y="319251"/>
            <a:ext cx="7744407" cy="692150"/>
          </a:xfrm>
        </p:spPr>
        <p:txBody>
          <a:bodyPr>
            <a:normAutofit fontScale="90000"/>
          </a:bodyPr>
          <a:lstStyle/>
          <a:p>
            <a:r>
              <a:rPr lang="en-US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59" y="1599229"/>
            <a:ext cx="7744407" cy="5021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ahoma"/>
                <a:ea typeface="Tahoma"/>
                <a:cs typeface="Tahoma"/>
              </a:rPr>
              <a:t>Liskov</a:t>
            </a:r>
            <a:r>
              <a:rPr lang="en-US" sz="2000" dirty="0">
                <a:latin typeface="Tahoma"/>
                <a:ea typeface="Tahoma"/>
                <a:cs typeface="Tahoma"/>
              </a:rPr>
              <a:t> Substitution Principle states that subclasses should be substitutable for their base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that class B is a subclass of class A, we should be able to pass an object of class B to any method that expects an object of class A, and the method should function without any error.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a subclass should inherit all the characteristics of its parent class and never disregard or downsize any property of the parent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substitution should not result in an error.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Benefits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us model a good inheritance hierarchies.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us prevent model hierarchies that don’t comply with the open-close principles.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Loosely dependent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6487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296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</a:t>
            </a:r>
            <a:endParaRPr lang="en-US" sz="4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4FE26-E02F-4333-E69C-6679FAEC76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7895" y="1124214"/>
            <a:ext cx="5331754" cy="4066384"/>
          </a:xfrm>
          <a:prstGeom prst="rect">
            <a:avLst/>
          </a:prstGeom>
        </p:spPr>
      </p:pic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B90DF-B755-52FB-25C4-8FC99175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36" y="1124214"/>
            <a:ext cx="4767485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866345"/>
            <a:ext cx="6800850" cy="904696"/>
          </a:xfrm>
        </p:spPr>
        <p:txBody>
          <a:bodyPr>
            <a:normAutofit/>
          </a:bodyPr>
          <a:lstStyle/>
          <a:p>
            <a:r>
              <a:rPr lang="en-US" sz="4000" dirty="0"/>
              <a:t>Solid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55" y="1982443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</a:rPr>
              <a:t>SOLID principles are a set of object-oriented design principles  collected by American computer scantiest Robert C. Martin (aka uncle Bob) in 1995.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</a:rPr>
              <a:t>Martin has written many book.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</a:rPr>
              <a:t>Recommendation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“Design principles and patterns”(2000)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SOLID </a:t>
            </a:r>
            <a:r>
              <a:rPr lang="en-US"/>
              <a:t>Principle 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A286B-8A06-1C27-9DCB-76CBA990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53" y="0"/>
            <a:ext cx="4069047" cy="29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5408ACD-9BE5-57C0-B43C-45A39C21556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71" y="829733"/>
            <a:ext cx="4678681" cy="5198534"/>
          </a:xfrm>
          <a:prstGeom prst="rect">
            <a:avLst/>
          </a:prstGeom>
          <a:noFill/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492333F-E3B8-693F-BF9B-C2CD5FEC1A05}"/>
              </a:ext>
            </a:extLst>
          </p:cNvPr>
          <p:cNvSpPr>
            <a:spLocks noGrp="1"/>
          </p:cNvSpPr>
          <p:nvPr/>
        </p:nvSpPr>
        <p:spPr>
          <a:xfrm>
            <a:off x="6384571" y="829733"/>
            <a:ext cx="4580358" cy="458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 this case the inheritance will be successful.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What will the output to this be?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Let's fly!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What if we wanted implemented a bird that can’t fly. I.e., Penguin.  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dirty="0"/>
              <a:t>LSP Example Demo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77433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29" y="2243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 Cont.</a:t>
            </a:r>
            <a:endParaRPr lang="en-US" sz="4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30BC3-3032-B909-4C20-8C15BD5B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1103174"/>
            <a:ext cx="4704064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7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492333F-E3B8-693F-BF9B-C2CD5FEC1A05}"/>
              </a:ext>
            </a:extLst>
          </p:cNvPr>
          <p:cNvSpPr>
            <a:spLocks noGrp="1"/>
          </p:cNvSpPr>
          <p:nvPr/>
        </p:nvSpPr>
        <p:spPr>
          <a:xfrm>
            <a:off x="6384571" y="829733"/>
            <a:ext cx="4580358" cy="458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This will violet  LSP principle as it will throw an exception because Penguin can’t fly.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 would we go about fixing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Example Demo</a:t>
            </a:r>
            <a:endParaRPr lang="en-US" sz="4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39A3-51E8-43D2-30C6-CB689A41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991207"/>
            <a:ext cx="4676037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4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6710-BEC2-AD40-A5F9-6E00D13A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49250"/>
            <a:ext cx="8081010" cy="8207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LPS Example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0C85C-C2ED-B27F-9ED1-B27E23DFAB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2651" y="1226898"/>
            <a:ext cx="4007498" cy="46633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course, we can filter out nonflying bird, but this still doesn't address the problem as the substitution still throws an exception.   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B0D9A9E-D4BD-7A8B-8A1E-29959B51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CED6271-F95A-FBC8-1910-F24990DA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75198C-BA44-E493-C0B6-1C94777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3067A-A295-98B2-56E9-D1522C03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21" y="1226898"/>
            <a:ext cx="4368094" cy="46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4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problems have we observe?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/>
          <a:lstStyle/>
          <a:p>
            <a:pPr lvl="1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556B-5B8E-A8B0-819B-53B5A9EF9612}"/>
              </a:ext>
            </a:extLst>
          </p:cNvPr>
          <p:cNvSpPr txBox="1">
            <a:spLocks/>
          </p:cNvSpPr>
          <p:nvPr/>
        </p:nvSpPr>
        <p:spPr>
          <a:xfrm>
            <a:off x="391886" y="1429451"/>
            <a:ext cx="7585787" cy="39990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penguin class downsize the functionality of the bird class.</a:t>
            </a: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direct violation of the LSP.</a:t>
            </a:r>
          </a:p>
          <a:p>
            <a:pPr marL="742950" lvl="1" indent="-285750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also breaks the open-closed principle </a:t>
            </a: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we added multiple birds that can not fly? </a:t>
            </a:r>
          </a:p>
          <a:p>
            <a:pPr marL="742950" lvl="1" indent="-285750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can we refactor the program so that we can avoid the misbehavior of non-flying birds?</a:t>
            </a:r>
          </a:p>
        </p:txBody>
      </p:sp>
    </p:spTree>
    <p:extLst>
      <p:ext uri="{BB962C8B-B14F-4D97-AF65-F5344CB8AC3E}">
        <p14:creationId xmlns:p14="http://schemas.microsoft.com/office/powerpoint/2010/main" val="27350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63" y="210814"/>
            <a:ext cx="8107969" cy="6849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class exercise.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C1CC0B-9874-CEB8-9C39-0E38289B56CE}"/>
              </a:ext>
            </a:extLst>
          </p:cNvPr>
          <p:cNvSpPr txBox="1">
            <a:spLocks/>
          </p:cNvSpPr>
          <p:nvPr/>
        </p:nvSpPr>
        <p:spPr>
          <a:xfrm>
            <a:off x="3004457" y="1184429"/>
            <a:ext cx="8910736" cy="40874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 the program such that it operates in accordance with LSP.</a:t>
            </a:r>
          </a:p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Hint: </a:t>
            </a: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the single responsibility principle.</a:t>
            </a: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do we have multiple responsibilities assigned to a single class?</a:t>
            </a: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we decouple those responsibilities?</a:t>
            </a:r>
          </a:p>
          <a:p>
            <a:pPr marL="742950" lvl="1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15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4740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complaint implementation</a:t>
            </a:r>
            <a:endParaRPr lang="en-US" sz="4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E7E77-6318-4D78-5FAE-573FE198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6" y="1342960"/>
            <a:ext cx="4877223" cy="435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8F13B-9909-C851-7442-C97716B6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02" y="1342960"/>
            <a:ext cx="4712616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7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dirty="0"/>
              <a:t>LSP Example Demo</a:t>
            </a:r>
            <a:endParaRPr lang="en-US" sz="4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25885-F90C-C307-164C-4D7CD688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93" y="1305612"/>
            <a:ext cx="4188315" cy="4590686"/>
          </a:xfrm>
          <a:prstGeom prst="rect">
            <a:avLst/>
          </a:prstGeom>
        </p:spPr>
      </p:pic>
      <p:pic>
        <p:nvPicPr>
          <p:cNvPr id="3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85CD183-6DA1-2ADB-03BF-534DFF49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94" y="1302371"/>
            <a:ext cx="4818751" cy="45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 dirty="0"/>
              <a:t>In-class exercise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 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Car.cs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exercise solution.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44865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967" y="1098339"/>
            <a:ext cx="7021362" cy="226411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1" y="898525"/>
            <a:ext cx="7744407" cy="71567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Solid principle? 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61" y="2253716"/>
            <a:ext cx="7744407" cy="3853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SOLID Principles are five principles of Object-Oriented class design.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 is an acronym for the following five principles.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- Single responsibility principle (SRP)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- Open-Closed principle (OCP)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L - Liskov substitution principle (LSP)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- Interface segregation principle (ISP)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- Dependency inversion principle (DIP)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75E36B-E333-1630-55AC-C43FF6DD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80204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5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1976C71-C2C0-B0D7-67A3-242167C5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2274"/>
            <a:ext cx="6800850" cy="1325880"/>
          </a:xfrm>
        </p:spPr>
        <p:txBody>
          <a:bodyPr>
            <a:normAutofit/>
          </a:bodyPr>
          <a:lstStyle/>
          <a:p>
            <a:r>
              <a:rPr lang="en-US" sz="4000" dirty="0"/>
              <a:t>Who introduced the principles?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2B7C1EB-0DB0-9EBC-1A27-841869974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001104"/>
            <a:ext cx="6800850" cy="428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Responsibility Principle was introduced by Robert C. Martin in 2003.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Open-Closed Principle was introduced by Bertrand Meyer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Liskov</a:t>
            </a:r>
            <a:r>
              <a:rPr lang="en-US" sz="2000" dirty="0"/>
              <a:t> Substitution Principle was introduced by  Barbara </a:t>
            </a:r>
            <a:r>
              <a:rPr lang="en-US" sz="2000"/>
              <a:t>Liskov</a:t>
            </a:r>
            <a:r>
              <a:rPr lang="en-US" sz="2000" dirty="0"/>
              <a:t>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Interface Segregation Principle was formulated by Robert C. Martin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Dependency Inversion Principle was introduced by Robert C. Martin.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acronym SOLID is coined by Michael Feathers.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60C9-F8BE-2B2E-396F-2956DEB3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FF87-6E64-EFB0-674F-9AE9354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5268-BEE2-17AA-0030-C86C4BC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1" y="898525"/>
            <a:ext cx="7744407" cy="79031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/>
              </a:rPr>
              <a:t>What are the goals of Solid Principle?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60" y="2104669"/>
            <a:ext cx="7744407" cy="4511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To make program: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complexity and makes overall program easy to follow.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 of your code can be easily swapped out for another implementation.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code that is easy to modify or extend.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829D347-EFE1-8569-77B3-9151D8D4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Responsibility Principle (SRP)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FDD9BED-5385-FD11-0FA7-5647739CE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responsibility principle has one guiding principle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class should have one and only reason to change.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3C4A4B6-4C83-0E33-5799-3F44213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CB104A-0694-314B-FF81-E46A8D8B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5960E4E-8F21-F01B-A533-DF57FCA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9C300C1-CF9D-B589-B323-9E682BF8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22745"/>
            <a:ext cx="4381081" cy="34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058400" cy="694171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Single Responsibility Principle </a:t>
            </a:r>
            <a:r>
              <a:rPr lang="en-US" sz="4000" dirty="0" err="1"/>
              <a:t>ConT.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590283"/>
            <a:ext cx="10058400" cy="4446623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000" dirty="0"/>
              <a:t>When designing a program, one class is at most responsible for one task or responsibility. And only when there is a change needed for that particular task should this class be changed.</a:t>
            </a:r>
          </a:p>
          <a:p>
            <a:r>
              <a:rPr lang="en-US" sz="2000" dirty="0"/>
              <a:t>Advantaged of SRP</a:t>
            </a:r>
          </a:p>
          <a:p>
            <a:pPr lvl="1"/>
            <a:r>
              <a:rPr lang="en-US" sz="2000" dirty="0"/>
              <a:t>Well organized code</a:t>
            </a:r>
          </a:p>
          <a:p>
            <a:pPr lvl="1"/>
            <a:r>
              <a:rPr lang="en-US" sz="2000" dirty="0"/>
              <a:t>Less fragile</a:t>
            </a:r>
          </a:p>
          <a:p>
            <a:pPr lvl="1"/>
            <a:r>
              <a:rPr lang="en-US" sz="2000" dirty="0"/>
              <a:t>Low coupling / High cohesion</a:t>
            </a:r>
          </a:p>
          <a:p>
            <a:pPr lvl="1"/>
            <a:r>
              <a:rPr lang="en-US" sz="2000" dirty="0"/>
              <a:t>Maintainability</a:t>
            </a:r>
          </a:p>
          <a:p>
            <a:pPr lvl="1"/>
            <a:r>
              <a:rPr lang="en-US" sz="2000" dirty="0"/>
              <a:t>Testability </a:t>
            </a:r>
          </a:p>
          <a:p>
            <a:pPr lvl="1"/>
            <a:r>
              <a:rPr lang="en-US" sz="2000" dirty="0"/>
              <a:t>Easier Debugging </a:t>
            </a:r>
            <a:endParaRPr lang="en-US" sz="1600" dirty="0"/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642" y="243591"/>
            <a:ext cx="10182226" cy="763136"/>
          </a:xfrm>
        </p:spPr>
        <p:txBody>
          <a:bodyPr>
            <a:normAutofit/>
          </a:bodyPr>
          <a:lstStyle/>
          <a:p>
            <a:r>
              <a:rPr lang="en-US" sz="4000" i="1" dirty="0"/>
              <a:t>Violation of SRP</a:t>
            </a:r>
            <a:endParaRPr lang="en-ZA" sz="40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0A8D9-108A-3D40-6D2E-35898823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9" y="53737"/>
            <a:ext cx="5362137" cy="669484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684D304-8BF4-1165-E756-C8213F18CB8C}"/>
              </a:ext>
            </a:extLst>
          </p:cNvPr>
          <p:cNvSpPr txBox="1">
            <a:spLocks/>
          </p:cNvSpPr>
          <p:nvPr/>
        </p:nvSpPr>
        <p:spPr>
          <a:xfrm>
            <a:off x="5744527" y="2586326"/>
            <a:ext cx="5513197" cy="183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does this program violate SPR?</a:t>
            </a: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improve the code so that the program is in accordance with the principle?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58" y="212401"/>
            <a:ext cx="7744407" cy="11125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problem have we noticed.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58" y="1510137"/>
            <a:ext cx="7744407" cy="49710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Responsibilities assigned to a single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text manipulator class has text manipulation and print logic contained in it. Therefore, single responsibility principle has been violated.</a:t>
            </a: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Lacks cohesion of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 Cohesion refers to the degree to which the elements inside a module belong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print function isn’t making modification to the text it’s just printing it. Therefore, does not belong in the class.</a:t>
            </a: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should be done to fix the program in accordance with SPR?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Decouple the text manipulation and print logic (make a class for a print logic).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This will also allow us to expand more on the print functionality too.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4697573-f18e-4b4c-8f78-e2ff24fa7c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B6685CC61744696CC4E76FF29D996" ma:contentTypeVersion="11" ma:contentTypeDescription="Create a new document." ma:contentTypeScope="" ma:versionID="39d951cbe2b1a374a6be8452edac4a9b">
  <xsd:schema xmlns:xsd="http://www.w3.org/2001/XMLSchema" xmlns:xs="http://www.w3.org/2001/XMLSchema" xmlns:p="http://schemas.microsoft.com/office/2006/metadata/properties" xmlns:ns3="44697573-f18e-4b4c-8f78-e2ff24fa7cdd" xmlns:ns4="a16cda6a-2f7b-4f3d-842d-c96acbf27918" targetNamespace="http://schemas.microsoft.com/office/2006/metadata/properties" ma:root="true" ma:fieldsID="b5273d86dd0a48268e677ece413780fe" ns3:_="" ns4:_="">
    <xsd:import namespace="44697573-f18e-4b4c-8f78-e2ff24fa7cdd"/>
    <xsd:import namespace="a16cda6a-2f7b-4f3d-842d-c96acbf279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97573-f18e-4b4c-8f78-e2ff24fa7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cda6a-2f7b-4f3d-842d-c96acbf279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44697573-f18e-4b4c-8f78-e2ff24fa7cdd"/>
    <ds:schemaRef ds:uri="a16cda6a-2f7b-4f3d-842d-c96acbf279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121D42-16F6-405B-8B98-5CF1D8FBAB69}">
  <ds:schemaRefs>
    <ds:schemaRef ds:uri="44697573-f18e-4b4c-8f78-e2ff24fa7cdd"/>
    <ds:schemaRef ds:uri="a16cda6a-2f7b-4f3d-842d-c96acbf27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2772</TotalTime>
  <Words>1324</Words>
  <Application>Microsoft Office PowerPoint</Application>
  <PresentationFormat>Widescreen</PresentationFormat>
  <Paragraphs>243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Rockwell</vt:lpstr>
      <vt:lpstr>Tahoma</vt:lpstr>
      <vt:lpstr>Office Theme</vt:lpstr>
      <vt:lpstr>Solid Principle</vt:lpstr>
      <vt:lpstr>Solid Principle</vt:lpstr>
      <vt:lpstr>What is Solid principle? </vt:lpstr>
      <vt:lpstr>Who introduced the principles?</vt:lpstr>
      <vt:lpstr>What are the goals of Solid Principle?</vt:lpstr>
      <vt:lpstr>Single Responsibility Principle (SRP) </vt:lpstr>
      <vt:lpstr>Single Responsibility Principle ConT.</vt:lpstr>
      <vt:lpstr>Violation of SRP</vt:lpstr>
      <vt:lpstr>What problem have we noticed. </vt:lpstr>
      <vt:lpstr>Proper implementation</vt:lpstr>
      <vt:lpstr>Open-closed principle (OCP)</vt:lpstr>
      <vt:lpstr>OCP cont.</vt:lpstr>
      <vt:lpstr>OCP example </vt:lpstr>
      <vt:lpstr>Bad implementation </vt:lpstr>
      <vt:lpstr>Bad implementation COnT…..</vt:lpstr>
      <vt:lpstr>Compiling with OCP</vt:lpstr>
      <vt:lpstr>Liskov substitution principle (LSP)</vt:lpstr>
      <vt:lpstr>LSP Benefits </vt:lpstr>
      <vt:lpstr>LsP Example</vt:lpstr>
      <vt:lpstr>LSP Example Demo</vt:lpstr>
      <vt:lpstr>LsP Example Cont.</vt:lpstr>
      <vt:lpstr>LSP Example Demo</vt:lpstr>
      <vt:lpstr>LPS Example cont ….</vt:lpstr>
      <vt:lpstr>What problems have we observe?</vt:lpstr>
      <vt:lpstr>In class exercise.</vt:lpstr>
      <vt:lpstr>LSP complaint implementation</vt:lpstr>
      <vt:lpstr>LSP Example Demo</vt:lpstr>
      <vt:lpstr>In-class exercise 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</dc:title>
  <dc:creator>Tsige, Natnael</dc:creator>
  <cp:lastModifiedBy>Tsige, Natnael</cp:lastModifiedBy>
  <cp:revision>3</cp:revision>
  <dcterms:created xsi:type="dcterms:W3CDTF">2022-11-14T22:11:30Z</dcterms:created>
  <dcterms:modified xsi:type="dcterms:W3CDTF">2022-11-16T20:27:18Z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0x0101009C0B6685CC61744696CC4E76FF29D996</vt:lpwstr>
  </property>
</Properties>
</file>