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GoCo Transit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Zach Brown &amp; Nathan Gray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Rec-IM Mobile (Our first project…)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675" y="1335725"/>
            <a:ext cx="1929025" cy="338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00" y="1339084"/>
            <a:ext cx="1929026" cy="337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Student ride sharing and carpooling is haphazard and disorganized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Ride sharing web app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Talked with Chris Jones and the Highland Express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 Uber service but a carpooling 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