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F6"/>
    <a:srgbClr val="FDC0FF"/>
    <a:srgbClr val="FFA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12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5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4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0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66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0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848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4728"/>
            <a:ext cx="6347714" cy="4586636"/>
          </a:xfrm>
        </p:spPr>
        <p:txBody>
          <a:bodyPr/>
          <a:lstStyle>
            <a:lvl2pPr marL="742950" indent="-285750">
              <a:buSzPct val="100000"/>
              <a:buFont typeface="Wingdings 3" panose="05040102010807070707" pitchFamily="18" charset="2"/>
              <a:buChar char=""/>
              <a:defRPr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7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17/09/07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1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17/09/07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16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481666"/>
            <a:ext cx="6347714" cy="455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17/09/07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0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研修成果報告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藤村 奈都美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11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研修の成果</a:t>
            </a:r>
            <a:endParaRPr kumimoji="1" lang="en-US" altLang="ja-JP" dirty="0" smtClean="0"/>
          </a:p>
          <a:p>
            <a:r>
              <a:rPr lang="ja-JP" altLang="en-US" dirty="0" smtClean="0"/>
              <a:t>研修で苦労したこと</a:t>
            </a:r>
            <a:endParaRPr lang="en-US" altLang="ja-JP" dirty="0" smtClean="0"/>
          </a:p>
          <a:p>
            <a:r>
              <a:rPr kumimoji="1" lang="ja-JP" altLang="en-US" dirty="0" smtClean="0"/>
              <a:t>今後研修する人へのアドバイス</a:t>
            </a:r>
            <a:endParaRPr kumimoji="1" lang="en-US" altLang="ja-JP" dirty="0" smtClean="0"/>
          </a:p>
          <a:p>
            <a:r>
              <a:rPr lang="ja-JP" altLang="en-US" dirty="0" smtClean="0"/>
              <a:t>講師へアドバイス</a:t>
            </a:r>
            <a:endParaRPr lang="en-US" altLang="ja-JP" dirty="0" smtClean="0"/>
          </a:p>
          <a:p>
            <a:r>
              <a:rPr kumimoji="1" lang="ja-JP" altLang="en-US" dirty="0" smtClean="0"/>
              <a:t>研修成果の今後への活用</a:t>
            </a:r>
            <a:endParaRPr kumimoji="1" lang="en-US" altLang="ja-JP" dirty="0" smtClean="0"/>
          </a:p>
          <a:p>
            <a:r>
              <a:rPr lang="ja-JP" altLang="en-US" dirty="0" smtClean="0"/>
              <a:t>感想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24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体系的に</a:t>
            </a:r>
            <a:r>
              <a:rPr lang="en-US" altLang="ja-JP" dirty="0"/>
              <a:t>J</a:t>
            </a:r>
            <a:r>
              <a:rPr kumimoji="1" lang="en-US" altLang="ja-JP" dirty="0" smtClean="0"/>
              <a:t>ava</a:t>
            </a:r>
            <a:r>
              <a:rPr kumimoji="1" lang="ja-JP" altLang="en-US" dirty="0" smtClean="0"/>
              <a:t>を学ぶことができた</a:t>
            </a:r>
            <a:endParaRPr kumimoji="1" lang="en-US" altLang="ja-JP" dirty="0" smtClean="0"/>
          </a:p>
          <a:p>
            <a:r>
              <a:rPr lang="ja-JP" altLang="en-US" dirty="0" smtClean="0"/>
              <a:t>テストコードを書く経験ができた</a:t>
            </a:r>
            <a:endParaRPr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プログラミングの経験ができた</a:t>
            </a:r>
            <a:endParaRPr lang="en-US" altLang="ja-JP" dirty="0" smtClean="0"/>
          </a:p>
          <a:p>
            <a:pPr lvl="1"/>
            <a:r>
              <a:rPr lang="ja-JP" altLang="en-US" dirty="0"/>
              <a:t>スマホ</a:t>
            </a:r>
            <a:r>
              <a:rPr lang="ja-JP" altLang="en-US" dirty="0" smtClean="0"/>
              <a:t>アプリ開発で役立った</a:t>
            </a:r>
            <a:endParaRPr lang="en-US" altLang="ja-JP" dirty="0" smtClean="0"/>
          </a:p>
          <a:p>
            <a:r>
              <a:rPr lang="ja-JP" altLang="en-US" dirty="0" smtClean="0"/>
              <a:t>ラムダ式が使えるようになった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C#</a:t>
            </a:r>
            <a:r>
              <a:rPr lang="ja-JP" altLang="en-US" dirty="0" smtClean="0"/>
              <a:t>でアプリ開発したときに</a:t>
            </a:r>
            <a:r>
              <a:rPr lang="ja-JP" altLang="en-US" dirty="0" smtClean="0"/>
              <a:t>役立った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8546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研修で苦労したこと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テキスト</a:t>
            </a:r>
            <a:r>
              <a:rPr lang="ja-JP" altLang="en-US" dirty="0"/>
              <a:t>の</a:t>
            </a:r>
            <a:r>
              <a:rPr lang="ja-JP" altLang="en-US" dirty="0" smtClean="0"/>
              <a:t>理解、問題演習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リフレクション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マルチスレッド処理</a:t>
            </a:r>
            <a:endParaRPr lang="en-US" altLang="ja-JP" dirty="0" smtClean="0"/>
          </a:p>
          <a:p>
            <a:r>
              <a:rPr lang="ja-JP" altLang="en-US" dirty="0" smtClean="0"/>
              <a:t>テストコードの作成</a:t>
            </a:r>
            <a:endParaRPr lang="en-US" altLang="ja-JP" dirty="0" smtClean="0"/>
          </a:p>
          <a:p>
            <a:r>
              <a:rPr lang="en-US" altLang="ja-JP" dirty="0" smtClean="0"/>
              <a:t>GitHub</a:t>
            </a:r>
            <a:r>
              <a:rPr lang="ja-JP" altLang="en-US" dirty="0" smtClean="0"/>
              <a:t>の使い方</a:t>
            </a:r>
            <a:endParaRPr lang="en-US" altLang="ja-JP" dirty="0" smtClean="0"/>
          </a:p>
          <a:p>
            <a:r>
              <a:rPr lang="ja-JP" altLang="en-US" dirty="0" smtClean="0"/>
              <a:t>業務で使っている言語と混ざる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Go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C#</a:t>
            </a:r>
          </a:p>
          <a:p>
            <a:r>
              <a:rPr lang="ja-JP" altLang="en-US" dirty="0"/>
              <a:t>時間</a:t>
            </a:r>
            <a:r>
              <a:rPr lang="ja-JP" altLang="en-US" dirty="0" smtClean="0"/>
              <a:t>の確保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休暇</a:t>
            </a:r>
            <a:endParaRPr lang="en-US" altLang="ja-JP" dirty="0" smtClean="0"/>
          </a:p>
          <a:p>
            <a:r>
              <a:rPr lang="ja-JP" altLang="en-US" dirty="0" smtClean="0"/>
              <a:t>テキスト</a:t>
            </a:r>
            <a:r>
              <a:rPr lang="ja-JP" altLang="en-US" dirty="0" smtClean="0"/>
              <a:t>の</a:t>
            </a:r>
            <a:r>
              <a:rPr lang="ja-JP" altLang="en-US" dirty="0" smtClean="0"/>
              <a:t>重量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24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今後研修する人達へのアドバイス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1454728"/>
            <a:ext cx="6442842" cy="4586636"/>
          </a:xfrm>
        </p:spPr>
        <p:txBody>
          <a:bodyPr/>
          <a:lstStyle/>
          <a:p>
            <a:r>
              <a:rPr kumimoji="1" lang="ja-JP" altLang="en-US" dirty="0" smtClean="0"/>
              <a:t>同期と一緒に受けるとモチベーションが持続する</a:t>
            </a:r>
            <a:endParaRPr kumimoji="1" lang="en-US" altLang="ja-JP" dirty="0" smtClean="0"/>
          </a:p>
          <a:p>
            <a:r>
              <a:rPr lang="ja-JP" altLang="en-US" dirty="0" smtClean="0"/>
              <a:t>一つの言語を体系的に学ぶことは重要</a:t>
            </a:r>
            <a:endParaRPr lang="en-US" altLang="ja-JP" dirty="0" smtClean="0"/>
          </a:p>
          <a:p>
            <a:pPr lvl="1"/>
            <a:r>
              <a:rPr lang="ja-JP" altLang="en-US" dirty="0"/>
              <a:t>他の</a:t>
            </a:r>
            <a:r>
              <a:rPr lang="ja-JP" altLang="en-US" dirty="0" smtClean="0"/>
              <a:t>言語が学習しやすい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プログラミング経験が少ない人は、わかる言語がひとつでもできると自信になる</a:t>
            </a:r>
            <a:endParaRPr lang="en-US" altLang="ja-JP" dirty="0" smtClean="0"/>
          </a:p>
          <a:p>
            <a:r>
              <a:rPr lang="ja-JP" altLang="en-US" dirty="0" smtClean="0"/>
              <a:t>問題数が多いので学習は計画的に</a:t>
            </a:r>
            <a:r>
              <a:rPr lang="en-US" altLang="ja-JP" dirty="0" smtClean="0"/>
              <a:t>…</a:t>
            </a:r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00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講師へアドバイス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テストコードのサンプルがあると嬉しい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ThreadPool</a:t>
            </a:r>
            <a:r>
              <a:rPr lang="ja-JP" altLang="en-US" dirty="0" smtClean="0"/>
              <a:t>のテストコードがとても勉強になった</a:t>
            </a:r>
            <a:endParaRPr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課題の設計も見てもらえると嬉しい</a:t>
            </a:r>
            <a:endParaRPr lang="en-US" altLang="ja-JP" dirty="0" smtClean="0"/>
          </a:p>
          <a:p>
            <a:pPr lvl="1"/>
            <a:r>
              <a:rPr lang="ja-JP" altLang="en-US" dirty="0"/>
              <a:t>動くもの</a:t>
            </a:r>
            <a:r>
              <a:rPr lang="ja-JP" altLang="en-US" dirty="0" smtClean="0"/>
              <a:t>はできたけど、</a:t>
            </a:r>
            <a:r>
              <a:rPr lang="ja-JP" altLang="en-US" dirty="0"/>
              <a:t>良い</a:t>
            </a:r>
            <a:r>
              <a:rPr lang="ja-JP" altLang="en-US" dirty="0" smtClean="0"/>
              <a:t>設計はできなかった</a:t>
            </a:r>
            <a:endParaRPr lang="en-US" altLang="ja-JP" dirty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74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研修成果の今後への活用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アプリの開発</a:t>
            </a:r>
            <a:endParaRPr kumimoji="1" lang="en-US" altLang="ja-JP" dirty="0" smtClean="0"/>
          </a:p>
          <a:p>
            <a:r>
              <a:rPr lang="en-US" altLang="ja-JP" dirty="0"/>
              <a:t>J</a:t>
            </a:r>
            <a:r>
              <a:rPr lang="en-US" altLang="ja-JP" dirty="0" smtClean="0"/>
              <a:t>ava</a:t>
            </a:r>
            <a:r>
              <a:rPr lang="ja-JP" altLang="en-US" dirty="0" smtClean="0"/>
              <a:t>で書かれたコードのレビュー</a:t>
            </a:r>
            <a:endParaRPr lang="en-US" altLang="ja-JP" dirty="0" smtClean="0"/>
          </a:p>
          <a:p>
            <a:r>
              <a:rPr lang="ja-JP" altLang="en-US" dirty="0" smtClean="0"/>
              <a:t>業務で役立つ便利ツールの作成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（ダウンロード集計ツール、テスト用アプリ）</a:t>
            </a:r>
            <a:endParaRPr lang="en-US" altLang="ja-JP" dirty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基礎知識を活かして他の言語の学習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27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90475" y="4333424"/>
            <a:ext cx="7776438" cy="1080570"/>
          </a:xfrm>
          <a:prstGeom prst="roundRect">
            <a:avLst/>
          </a:prstGeom>
          <a:solidFill>
            <a:srgbClr val="FFC5F6">
              <a:alpha val="75000"/>
            </a:srgbClr>
          </a:solidFill>
          <a:ln>
            <a:solidFill>
              <a:srgbClr val="FF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0199" y="2049742"/>
            <a:ext cx="7122277" cy="3991622"/>
          </a:xfrm>
        </p:spPr>
        <p:txBody>
          <a:bodyPr/>
          <a:lstStyle/>
          <a:p>
            <a:r>
              <a:rPr lang="ja-JP" altLang="en-US" dirty="0" smtClean="0"/>
              <a:t>もともとのプログラミング経験も少なく、毎月の予習はとても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大変でしたが、最後までやりきれたことは自信にもなりました。</a:t>
            </a:r>
            <a:endParaRPr lang="en-US" altLang="ja-JP" dirty="0" smtClean="0"/>
          </a:p>
          <a:p>
            <a:r>
              <a:rPr kumimoji="1" lang="ja-JP" altLang="en-US" dirty="0" smtClean="0"/>
              <a:t>講師の柴田さん、受講生の皆さんのおかげで、ここまで続けることができました。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0" y="4600781"/>
            <a:ext cx="9143999" cy="4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00000"/>
              <a:buFont typeface="Wingdings 3" panose="05040102010807070707" pitchFamily="18" charset="2"/>
              <a:buChar char="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2400" dirty="0" smtClean="0"/>
              <a:t>皆さん本当にありがとうございました！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9409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ファセット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273</TotalTime>
  <Words>256</Words>
  <Application>Microsoft Macintosh PowerPoint</Application>
  <PresentationFormat>画面に合わせる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ファセット</vt:lpstr>
      <vt:lpstr>Java研修成果報告</vt:lpstr>
      <vt:lpstr>目次</vt:lpstr>
      <vt:lpstr>研修の成果</vt:lpstr>
      <vt:lpstr>研修で苦労したこと</vt:lpstr>
      <vt:lpstr>今後研修する人達へのアドバイス</vt:lpstr>
      <vt:lpstr>講師へアドバイス</vt:lpstr>
      <vt:lpstr>研修成果の今後への活用</vt:lpstr>
      <vt:lpstr>感想</vt:lpstr>
    </vt:vector>
  </TitlesOfParts>
  <Company>RFG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Java研修成果報告</dc:title>
  <dc:creator>藤村 奈都美</dc:creator>
  <cp:lastModifiedBy>藤村 響男</cp:lastModifiedBy>
  <cp:revision>29</cp:revision>
  <dcterms:created xsi:type="dcterms:W3CDTF">2017-09-05T05:34:58Z</dcterms:created>
  <dcterms:modified xsi:type="dcterms:W3CDTF">2017-09-07T15:44:19Z</dcterms:modified>
</cp:coreProperties>
</file>