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9"/>
  </p:notesMasterIdLst>
  <p:sldIdLst>
    <p:sldId id="256" r:id="rId5"/>
    <p:sldId id="257" r:id="rId6"/>
    <p:sldId id="258" r:id="rId7"/>
    <p:sldId id="259" r:id="rId8"/>
    <p:sldId id="271" r:id="rId9"/>
    <p:sldId id="269" r:id="rId10"/>
    <p:sldId id="264" r:id="rId11"/>
    <p:sldId id="265" r:id="rId12"/>
    <p:sldId id="276" r:id="rId13"/>
    <p:sldId id="278" r:id="rId14"/>
    <p:sldId id="266" r:id="rId15"/>
    <p:sldId id="280" r:id="rId16"/>
    <p:sldId id="279" r:id="rId17"/>
    <p:sldId id="275"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718"/>
  </p:normalViewPr>
  <p:slideViewPr>
    <p:cSldViewPr snapToGrid="0">
      <p:cViewPr>
        <p:scale>
          <a:sx n="66" d="100"/>
          <a:sy n="66" d="100"/>
        </p:scale>
        <p:origin x="1166" y="605"/>
      </p:cViewPr>
      <p:guideLst/>
    </p:cSldViewPr>
  </p:slideViewPr>
  <p:notesTextViewPr>
    <p:cViewPr>
      <p:scale>
        <a:sx n="1" d="1"/>
        <a:sy n="1" d="1"/>
      </p:scale>
      <p:origin x="0" y="0"/>
    </p:cViewPr>
  </p:notesTextViewPr>
  <p:sorterViewPr>
    <p:cViewPr>
      <p:scale>
        <a:sx n="126" d="100"/>
        <a:sy n="12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12/27/2023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AE46C21D-EBB5-4F3D-B06D-166777189317}" type="datetime1">
              <a:rPr lang="en-US" smtClean="0"/>
              <a:t>12/27/2023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1DFFEA26-EB1D-498C-95CD-1ECE586790AA}" type="datetime1">
              <a:rPr lang="en-US" smtClean="0"/>
              <a:t>12/27/2023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539842EE-D56F-4F18-94E7-094CEF23F906}" type="datetime1">
              <a:rPr lang="en-US" smtClean="0"/>
              <a:t>12/27/2023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45B08281-154C-4FEF-A6DF-18BA3AC0F374}" type="datetime1">
              <a:rPr lang="en-US" smtClean="0"/>
              <a:t>12/27/2023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04D857D4-BD7E-4A06-844B-AAD504F1114F}" type="datetime1">
              <a:rPr lang="en-US" smtClean="0"/>
              <a:t>12/27/2023</a:t>
            </a:fld>
            <a:endParaRPr lang="en-US" dirty="0"/>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916AFA50-87A4-4E99-B112-8C6B1DFB84B2}" type="datetime1">
              <a:rPr lang="en-US" smtClean="0"/>
              <a:t>12/27/2023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6B3905CA-BF0F-4A1B-AA0D-85E42F5D5A85}" type="datetime1">
              <a:rPr lang="en-US" smtClean="0"/>
              <a:t>12/27/2023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a:t>Click to edit Master title style</a:t>
            </a:r>
            <a:endParaRPr lang="en-US" dirty="0"/>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D3DA9A77-60C0-4BB8-898D-2828EE4073AD}" type="datetime1">
              <a:rPr lang="en-US" smtClean="0"/>
              <a:t>12/27/2023</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C1F30CD5-42B1-4614-9F46-5D29928CC2DB}" type="datetime1">
              <a:rPr lang="en-US" smtClean="0"/>
              <a:t>12/27/2023</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EE6020E3-D95B-4E55-964F-4B1A98BDAA6F}" type="datetime1">
              <a:rPr lang="en-US" smtClean="0"/>
              <a:t>12/27/2023</a:t>
            </a:fld>
            <a:endParaRPr lang="en-US" dirty="0"/>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FC9A72C8-1C87-42EF-8A11-BF6DFA19ED8B}" type="datetime1">
              <a:rPr lang="en-US" smtClean="0"/>
              <a:t>12/27/2023</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2.xml"/><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8.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9.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11.png"/></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167493" y="1122363"/>
            <a:ext cx="7096933" cy="2387600"/>
          </a:xfrm>
        </p:spPr>
        <p:txBody>
          <a:bodyPr/>
          <a:lstStyle/>
          <a:p>
            <a:r>
              <a:rPr lang="en-US" dirty="0" err="1"/>
              <a:t>Đồ</a:t>
            </a:r>
            <a:r>
              <a:rPr lang="en-US" dirty="0"/>
              <a:t> </a:t>
            </a:r>
            <a:r>
              <a:rPr lang="en-US" dirty="0" err="1"/>
              <a:t>Án</a:t>
            </a:r>
            <a:r>
              <a:rPr lang="en-US" dirty="0"/>
              <a:t> </a:t>
            </a:r>
            <a:r>
              <a:rPr lang="en-US" dirty="0" err="1"/>
              <a:t>Điều</a:t>
            </a:r>
            <a:r>
              <a:rPr lang="en-US" dirty="0"/>
              <a:t> </a:t>
            </a:r>
            <a:r>
              <a:rPr lang="en-US" dirty="0" err="1"/>
              <a:t>Khiển</a:t>
            </a:r>
            <a:r>
              <a:rPr lang="en-US" dirty="0"/>
              <a:t> </a:t>
            </a:r>
            <a:r>
              <a:rPr lang="en-US" dirty="0" err="1"/>
              <a:t>Lập</a:t>
            </a:r>
            <a:r>
              <a:rPr lang="en-US" dirty="0"/>
              <a:t> </a:t>
            </a:r>
            <a:r>
              <a:rPr lang="en-US" dirty="0" err="1"/>
              <a:t>Trình</a:t>
            </a:r>
            <a:endParaRPr lang="en-US" dirty="0"/>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1167493" y="3602038"/>
            <a:ext cx="9500507" cy="1046162"/>
          </a:xfrm>
        </p:spPr>
        <p:txBody>
          <a:bodyPr/>
          <a:lstStyle/>
          <a:p>
            <a:r>
              <a:rPr lang="en-US" dirty="0"/>
              <a:t>GVHD: PGS.TS. </a:t>
            </a:r>
            <a:r>
              <a:rPr lang="en-US" dirty="0" err="1"/>
              <a:t>Trương</a:t>
            </a:r>
            <a:r>
              <a:rPr lang="en-US" dirty="0"/>
              <a:t> </a:t>
            </a:r>
            <a:r>
              <a:rPr lang="en-US" dirty="0" err="1"/>
              <a:t>Đình</a:t>
            </a:r>
            <a:r>
              <a:rPr lang="en-US" dirty="0"/>
              <a:t> </a:t>
            </a:r>
            <a:r>
              <a:rPr lang="en-US" dirty="0" err="1"/>
              <a:t>Nhơn</a:t>
            </a:r>
            <a:endParaRPr lang="en-US" dirty="0"/>
          </a:p>
          <a:p>
            <a:r>
              <a:rPr lang="en-US" dirty="0"/>
              <a:t>SVTH: Đào Bảo Tín - 20151230</a:t>
            </a:r>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E554D96-280F-FE96-3289-6893285E803F}"/>
              </a:ext>
            </a:extLst>
          </p:cNvPr>
          <p:cNvPicPr>
            <a:picLocks noChangeAspect="1"/>
          </p:cNvPicPr>
          <p:nvPr/>
        </p:nvPicPr>
        <p:blipFill>
          <a:blip r:embed="rId2"/>
          <a:stretch>
            <a:fillRect/>
          </a:stretch>
        </p:blipFill>
        <p:spPr>
          <a:xfrm>
            <a:off x="3817620" y="959010"/>
            <a:ext cx="3444240" cy="5608247"/>
          </a:xfrm>
          <a:prstGeom prst="rect">
            <a:avLst/>
          </a:prstGeom>
        </p:spPr>
      </p:pic>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1167492" y="381000"/>
            <a:ext cx="9779183" cy="743125"/>
          </a:xfrm>
        </p:spPr>
        <p:txBody>
          <a:bodyPr/>
          <a:lstStyle/>
          <a:p>
            <a:r>
              <a:rPr lang="en-US" dirty="0"/>
              <a:t>3.1. </a:t>
            </a:r>
            <a:r>
              <a:rPr lang="vi-VN" dirty="0"/>
              <a:t>Sơ đồ kết nối phần cứng </a:t>
            </a:r>
            <a:endParaRPr lang="en-US" dirty="0"/>
          </a:p>
        </p:txBody>
      </p:sp>
      <p:sp>
        <p:nvSpPr>
          <p:cNvPr id="3" name="Text Placeholder 2">
            <a:extLst>
              <a:ext uri="{FF2B5EF4-FFF2-40B4-BE49-F238E27FC236}">
                <a16:creationId xmlns:a16="http://schemas.microsoft.com/office/drawing/2014/main" id="{EFB90AB4-D228-4548-B072-726498212362}"/>
              </a:ext>
            </a:extLst>
          </p:cNvPr>
          <p:cNvSpPr>
            <a:spLocks noGrp="1"/>
          </p:cNvSpPr>
          <p:nvPr>
            <p:ph idx="11"/>
          </p:nvPr>
        </p:nvSpPr>
        <p:spPr>
          <a:xfrm>
            <a:off x="1167492" y="1331453"/>
            <a:ext cx="4663440" cy="522514"/>
          </a:xfrm>
        </p:spPr>
        <p:txBody>
          <a:bodyPr/>
          <a:lstStyle/>
          <a:p>
            <a:r>
              <a:rPr lang="en-US" dirty="0"/>
              <a:t>3.1.3. </a:t>
            </a:r>
            <a:r>
              <a:rPr lang="vi-VN" dirty="0"/>
              <a:t>Lưu đồ giải thuật</a:t>
            </a:r>
            <a:endParaRPr lang="en-US" dirty="0"/>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10</a:t>
            </a:fld>
            <a:endParaRPr lang="en-US" dirty="0"/>
          </a:p>
        </p:txBody>
      </p:sp>
    </p:spTree>
    <p:extLst>
      <p:ext uri="{BB962C8B-B14F-4D97-AF65-F5344CB8AC3E}">
        <p14:creationId xmlns:p14="http://schemas.microsoft.com/office/powerpoint/2010/main" val="2847469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191A4-7839-4F63-B17C-7C366C59488C}"/>
              </a:ext>
            </a:extLst>
          </p:cNvPr>
          <p:cNvSpPr>
            <a:spLocks noGrp="1"/>
          </p:cNvSpPr>
          <p:nvPr>
            <p:ph type="title"/>
          </p:nvPr>
        </p:nvSpPr>
        <p:spPr>
          <a:xfrm>
            <a:off x="1167492" y="381001"/>
            <a:ext cx="9779183" cy="875060"/>
          </a:xfrm>
        </p:spPr>
        <p:txBody>
          <a:bodyPr/>
          <a:lstStyle/>
          <a:p>
            <a:r>
              <a:rPr lang="en-US" dirty="0"/>
              <a:t>4. GIAO DIỆN WINCC</a:t>
            </a:r>
          </a:p>
        </p:txBody>
      </p:sp>
      <p:sp>
        <p:nvSpPr>
          <p:cNvPr id="7" name="Footer Placeholder 6">
            <a:extLst>
              <a:ext uri="{FF2B5EF4-FFF2-40B4-BE49-F238E27FC236}">
                <a16:creationId xmlns:a16="http://schemas.microsoft.com/office/drawing/2014/main" id="{B42ACFC2-B54A-8244-B5D9-4B1EC2EED59D}"/>
              </a:ext>
            </a:extLst>
          </p:cNvPr>
          <p:cNvSpPr>
            <a:spLocks noGrp="1"/>
          </p:cNvSpPr>
          <p:nvPr>
            <p:ph type="ftr" sz="quarter" idx="3"/>
          </p:nvPr>
        </p:nvSpPr>
        <p:spPr>
          <a:xfrm>
            <a:off x="4038600" y="6356350"/>
            <a:ext cx="4114800" cy="365125"/>
          </a:xfrm>
        </p:spPr>
        <p:txBody>
          <a:bodyPr/>
          <a:lstStyle/>
          <a:p>
            <a:r>
              <a:rPr lang="en-US" dirty="0"/>
              <a:t>PRESENTATION TITLE</a:t>
            </a:r>
          </a:p>
        </p:txBody>
      </p:sp>
      <p:sp>
        <p:nvSpPr>
          <p:cNvPr id="8" name="Slide Number Placeholder 7">
            <a:extLst>
              <a:ext uri="{FF2B5EF4-FFF2-40B4-BE49-F238E27FC236}">
                <a16:creationId xmlns:a16="http://schemas.microsoft.com/office/drawing/2014/main" id="{B609FC03-B5BE-D846-993A-8E351C9509F3}"/>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11</a:t>
            </a:fld>
            <a:endParaRPr lang="en-US" dirty="0"/>
          </a:p>
        </p:txBody>
      </p:sp>
      <p:pic>
        <p:nvPicPr>
          <p:cNvPr id="26" name="Picture 25">
            <a:extLst>
              <a:ext uri="{FF2B5EF4-FFF2-40B4-BE49-F238E27FC236}">
                <a16:creationId xmlns:a16="http://schemas.microsoft.com/office/drawing/2014/main" id="{46EADCDE-7592-2766-B7AE-B12F29F91F82}"/>
              </a:ext>
            </a:extLst>
          </p:cNvPr>
          <p:cNvPicPr>
            <a:picLocks noChangeAspect="1"/>
          </p:cNvPicPr>
          <p:nvPr/>
        </p:nvPicPr>
        <p:blipFill>
          <a:blip r:embed="rId2"/>
          <a:stretch>
            <a:fillRect/>
          </a:stretch>
        </p:blipFill>
        <p:spPr>
          <a:xfrm>
            <a:off x="1713053" y="1290420"/>
            <a:ext cx="8523136" cy="5567580"/>
          </a:xfrm>
          <a:prstGeom prst="rect">
            <a:avLst/>
          </a:prstGeom>
        </p:spPr>
      </p:pic>
    </p:spTree>
    <p:extLst>
      <p:ext uri="{BB962C8B-B14F-4D97-AF65-F5344CB8AC3E}">
        <p14:creationId xmlns:p14="http://schemas.microsoft.com/office/powerpoint/2010/main" val="27215085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191A4-7839-4F63-B17C-7C366C59488C}"/>
              </a:ext>
            </a:extLst>
          </p:cNvPr>
          <p:cNvSpPr>
            <a:spLocks noGrp="1"/>
          </p:cNvSpPr>
          <p:nvPr>
            <p:ph type="title"/>
          </p:nvPr>
        </p:nvSpPr>
        <p:spPr>
          <a:xfrm>
            <a:off x="1167492" y="381001"/>
            <a:ext cx="9779183" cy="875060"/>
          </a:xfrm>
        </p:spPr>
        <p:txBody>
          <a:bodyPr/>
          <a:lstStyle/>
          <a:p>
            <a:r>
              <a:rPr lang="en-US" dirty="0"/>
              <a:t>4.3. </a:t>
            </a:r>
            <a:r>
              <a:rPr lang="en-US" dirty="0" err="1"/>
              <a:t>Kết</a:t>
            </a:r>
            <a:r>
              <a:rPr lang="en-US" dirty="0"/>
              <a:t> </a:t>
            </a:r>
            <a:r>
              <a:rPr lang="en-US" dirty="0" err="1"/>
              <a:t>quả</a:t>
            </a:r>
            <a:endParaRPr lang="en-US" dirty="0"/>
          </a:p>
        </p:txBody>
      </p:sp>
      <p:sp>
        <p:nvSpPr>
          <p:cNvPr id="8" name="Slide Number Placeholder 7">
            <a:extLst>
              <a:ext uri="{FF2B5EF4-FFF2-40B4-BE49-F238E27FC236}">
                <a16:creationId xmlns:a16="http://schemas.microsoft.com/office/drawing/2014/main" id="{B609FC03-B5BE-D846-993A-8E351C9509F3}"/>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12</a:t>
            </a:fld>
            <a:endParaRPr lang="en-US" dirty="0"/>
          </a:p>
        </p:txBody>
      </p:sp>
      <p:pic>
        <p:nvPicPr>
          <p:cNvPr id="6" name="Picture 5" descr="A screenshot of a computer&#10;&#10;Description automatically generated">
            <a:extLst>
              <a:ext uri="{FF2B5EF4-FFF2-40B4-BE49-F238E27FC236}">
                <a16:creationId xmlns:a16="http://schemas.microsoft.com/office/drawing/2014/main" id="{44690AFA-A5F9-AB9B-41E5-6EAC19D3244D}"/>
              </a:ext>
            </a:extLst>
          </p:cNvPr>
          <p:cNvPicPr>
            <a:picLocks noChangeAspect="1"/>
          </p:cNvPicPr>
          <p:nvPr/>
        </p:nvPicPr>
        <p:blipFill>
          <a:blip r:embed="rId2"/>
          <a:stretch>
            <a:fillRect/>
          </a:stretch>
        </p:blipFill>
        <p:spPr>
          <a:xfrm>
            <a:off x="1987748" y="4168057"/>
            <a:ext cx="4108252" cy="2308942"/>
          </a:xfrm>
          <a:prstGeom prst="rect">
            <a:avLst/>
          </a:prstGeom>
        </p:spPr>
      </p:pic>
      <p:pic>
        <p:nvPicPr>
          <p:cNvPr id="12" name="Picture 11" descr="A screenshot of a computer&#10;&#10;Description automatically generated">
            <a:extLst>
              <a:ext uri="{FF2B5EF4-FFF2-40B4-BE49-F238E27FC236}">
                <a16:creationId xmlns:a16="http://schemas.microsoft.com/office/drawing/2014/main" id="{94752CBF-6A48-CC23-E0E6-CECCEA1BD602}"/>
              </a:ext>
            </a:extLst>
          </p:cNvPr>
          <p:cNvPicPr>
            <a:picLocks noChangeAspect="1"/>
          </p:cNvPicPr>
          <p:nvPr/>
        </p:nvPicPr>
        <p:blipFill>
          <a:blip r:embed="rId3"/>
          <a:stretch>
            <a:fillRect/>
          </a:stretch>
        </p:blipFill>
        <p:spPr>
          <a:xfrm>
            <a:off x="6418837" y="721548"/>
            <a:ext cx="4415067" cy="5904813"/>
          </a:xfrm>
          <a:prstGeom prst="rect">
            <a:avLst/>
          </a:prstGeom>
        </p:spPr>
      </p:pic>
      <p:pic>
        <p:nvPicPr>
          <p:cNvPr id="13" name="Picture 12">
            <a:extLst>
              <a:ext uri="{FF2B5EF4-FFF2-40B4-BE49-F238E27FC236}">
                <a16:creationId xmlns:a16="http://schemas.microsoft.com/office/drawing/2014/main" id="{9F9E83CE-0DE2-A2B1-2484-857ABB0F4B4F}"/>
              </a:ext>
            </a:extLst>
          </p:cNvPr>
          <p:cNvPicPr>
            <a:picLocks noChangeAspect="1"/>
          </p:cNvPicPr>
          <p:nvPr/>
        </p:nvPicPr>
        <p:blipFill>
          <a:blip r:embed="rId4"/>
          <a:stretch>
            <a:fillRect/>
          </a:stretch>
        </p:blipFill>
        <p:spPr>
          <a:xfrm>
            <a:off x="1782805" y="1088259"/>
            <a:ext cx="3562143" cy="2852952"/>
          </a:xfrm>
          <a:prstGeom prst="rect">
            <a:avLst/>
          </a:prstGeom>
        </p:spPr>
      </p:pic>
    </p:spTree>
    <p:extLst>
      <p:ext uri="{BB962C8B-B14F-4D97-AF65-F5344CB8AC3E}">
        <p14:creationId xmlns:p14="http://schemas.microsoft.com/office/powerpoint/2010/main" val="18035802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191A4-7839-4F63-B17C-7C366C59488C}"/>
              </a:ext>
            </a:extLst>
          </p:cNvPr>
          <p:cNvSpPr>
            <a:spLocks noGrp="1"/>
          </p:cNvSpPr>
          <p:nvPr>
            <p:ph type="title"/>
          </p:nvPr>
        </p:nvSpPr>
        <p:spPr>
          <a:xfrm>
            <a:off x="1167492" y="381001"/>
            <a:ext cx="9779183" cy="875060"/>
          </a:xfrm>
        </p:spPr>
        <p:txBody>
          <a:bodyPr/>
          <a:lstStyle/>
          <a:p>
            <a:r>
              <a:rPr lang="en-US" dirty="0"/>
              <a:t>4.2. </a:t>
            </a:r>
            <a:r>
              <a:rPr lang="en-US" dirty="0" err="1"/>
              <a:t>WebServer</a:t>
            </a:r>
            <a:endParaRPr lang="en-US" dirty="0"/>
          </a:p>
        </p:txBody>
      </p:sp>
      <p:sp>
        <p:nvSpPr>
          <p:cNvPr id="8" name="Slide Number Placeholder 7">
            <a:extLst>
              <a:ext uri="{FF2B5EF4-FFF2-40B4-BE49-F238E27FC236}">
                <a16:creationId xmlns:a16="http://schemas.microsoft.com/office/drawing/2014/main" id="{B609FC03-B5BE-D846-993A-8E351C9509F3}"/>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13</a:t>
            </a:fld>
            <a:endParaRPr lang="en-US" dirty="0"/>
          </a:p>
        </p:txBody>
      </p:sp>
      <p:pic>
        <p:nvPicPr>
          <p:cNvPr id="3" name="Picture 2">
            <a:extLst>
              <a:ext uri="{FF2B5EF4-FFF2-40B4-BE49-F238E27FC236}">
                <a16:creationId xmlns:a16="http://schemas.microsoft.com/office/drawing/2014/main" id="{27658B2C-4047-3A29-EF02-90B6E4219E33}"/>
              </a:ext>
            </a:extLst>
          </p:cNvPr>
          <p:cNvPicPr>
            <a:picLocks noChangeAspect="1"/>
          </p:cNvPicPr>
          <p:nvPr/>
        </p:nvPicPr>
        <p:blipFill>
          <a:blip r:embed="rId2"/>
          <a:stretch>
            <a:fillRect/>
          </a:stretch>
        </p:blipFill>
        <p:spPr>
          <a:xfrm>
            <a:off x="2242893" y="1168622"/>
            <a:ext cx="7706213" cy="4520755"/>
          </a:xfrm>
          <a:prstGeom prst="rect">
            <a:avLst/>
          </a:prstGeom>
        </p:spPr>
      </p:pic>
    </p:spTree>
    <p:extLst>
      <p:ext uri="{BB962C8B-B14F-4D97-AF65-F5344CB8AC3E}">
        <p14:creationId xmlns:p14="http://schemas.microsoft.com/office/powerpoint/2010/main" val="12956990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ctrTitle"/>
          </p:nvPr>
        </p:nvSpPr>
        <p:spPr>
          <a:xfrm>
            <a:off x="1167494" y="1122363"/>
            <a:ext cx="6220278" cy="2387600"/>
          </a:xfrm>
        </p:spPr>
        <p:txBody>
          <a:bodyPr/>
          <a:lstStyle/>
          <a:p>
            <a:r>
              <a:rPr lang="en-US" dirty="0"/>
              <a:t>Thank For Listen</a:t>
            </a:r>
          </a:p>
        </p:txBody>
      </p:sp>
    </p:spTree>
    <p:extLst>
      <p:ext uri="{BB962C8B-B14F-4D97-AF65-F5344CB8AC3E}">
        <p14:creationId xmlns:p14="http://schemas.microsoft.com/office/powerpoint/2010/main" val="926184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381000"/>
            <a:ext cx="9779183" cy="1325563"/>
          </a:xfrm>
        </p:spPr>
        <p:txBody>
          <a:bodyPr/>
          <a:lstStyle/>
          <a:p>
            <a:r>
              <a:rPr lang="en-US" dirty="0" err="1"/>
              <a:t>Tổng</a:t>
            </a:r>
            <a:r>
              <a:rPr lang="en-US" dirty="0"/>
              <a:t> </a:t>
            </a:r>
            <a:r>
              <a:rPr lang="en-US" dirty="0" err="1"/>
              <a:t>quan</a:t>
            </a:r>
            <a:endParaRPr lang="en-US" dirty="0"/>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67493" y="2017467"/>
            <a:ext cx="9779182" cy="3366815"/>
          </a:xfrm>
        </p:spPr>
        <p:txBody>
          <a:bodyPr vert="horz" lIns="91440" tIns="45720" rIns="91440" bIns="45720" rtlCol="0" anchor="t">
            <a:normAutofit/>
          </a:bodyPr>
          <a:lstStyle/>
          <a:p>
            <a:pPr marL="514350" indent="-514350">
              <a:buFont typeface="+mj-lt"/>
              <a:buAutoNum type="arabicPeriod"/>
            </a:pPr>
            <a:r>
              <a:rPr lang="en-US" dirty="0" err="1"/>
              <a:t>Giới</a:t>
            </a:r>
            <a:r>
              <a:rPr lang="en-US" dirty="0"/>
              <a:t> </a:t>
            </a:r>
            <a:r>
              <a:rPr lang="en-US" dirty="0" err="1"/>
              <a:t>thiệu</a:t>
            </a:r>
            <a:r>
              <a:rPr lang="en-US" dirty="0"/>
              <a:t> </a:t>
            </a:r>
            <a:r>
              <a:rPr lang="en-US" dirty="0" err="1"/>
              <a:t>hệ</a:t>
            </a:r>
            <a:r>
              <a:rPr lang="en-US" dirty="0"/>
              <a:t> </a:t>
            </a:r>
            <a:r>
              <a:rPr lang="en-US" dirty="0" err="1"/>
              <a:t>thống</a:t>
            </a:r>
            <a:endParaRPr lang="en-US" dirty="0"/>
          </a:p>
          <a:p>
            <a:pPr marL="514350" indent="-514350">
              <a:buFont typeface="+mj-lt"/>
              <a:buAutoNum type="arabicPeriod"/>
            </a:pPr>
            <a:r>
              <a:rPr lang="en-US" dirty="0" err="1"/>
              <a:t>Lựa</a:t>
            </a:r>
            <a:r>
              <a:rPr lang="en-US" dirty="0"/>
              <a:t> </a:t>
            </a:r>
            <a:r>
              <a:rPr lang="en-US" dirty="0" err="1"/>
              <a:t>chọn</a:t>
            </a:r>
            <a:r>
              <a:rPr lang="en-US" dirty="0"/>
              <a:t> </a:t>
            </a:r>
            <a:r>
              <a:rPr lang="en-US" dirty="0" err="1"/>
              <a:t>thiết</a:t>
            </a:r>
            <a:r>
              <a:rPr lang="en-US" dirty="0"/>
              <a:t> </a:t>
            </a:r>
            <a:r>
              <a:rPr lang="en-US" dirty="0" err="1"/>
              <a:t>bị</a:t>
            </a:r>
            <a:endParaRPr lang="en-US" dirty="0"/>
          </a:p>
          <a:p>
            <a:pPr marL="514350" indent="-514350">
              <a:buFont typeface="+mj-lt"/>
              <a:buAutoNum type="arabicPeriod"/>
            </a:pPr>
            <a:r>
              <a:rPr lang="en-US" dirty="0" err="1"/>
              <a:t>Xây</a:t>
            </a:r>
            <a:r>
              <a:rPr lang="en-US" dirty="0"/>
              <a:t> </a:t>
            </a:r>
            <a:r>
              <a:rPr lang="en-US" dirty="0" err="1"/>
              <a:t>dựng</a:t>
            </a:r>
            <a:r>
              <a:rPr lang="en-US" dirty="0"/>
              <a:t> </a:t>
            </a:r>
            <a:r>
              <a:rPr lang="en-US" dirty="0" err="1"/>
              <a:t>mô</a:t>
            </a:r>
            <a:r>
              <a:rPr lang="en-US" dirty="0"/>
              <a:t> </a:t>
            </a:r>
            <a:r>
              <a:rPr lang="en-US" dirty="0" err="1"/>
              <a:t>hình</a:t>
            </a:r>
            <a:r>
              <a:rPr lang="en-US" dirty="0"/>
              <a:t> </a:t>
            </a:r>
            <a:r>
              <a:rPr lang="en-US" dirty="0" err="1"/>
              <a:t>hệ</a:t>
            </a:r>
            <a:r>
              <a:rPr lang="en-US" dirty="0"/>
              <a:t> </a:t>
            </a:r>
            <a:r>
              <a:rPr lang="en-US" dirty="0" err="1"/>
              <a:t>thống</a:t>
            </a:r>
            <a:endParaRPr lang="en-US" dirty="0"/>
          </a:p>
          <a:p>
            <a:pPr marL="514350" indent="-514350">
              <a:buFont typeface="+mj-lt"/>
              <a:buAutoNum type="arabicPeriod"/>
            </a:pPr>
            <a:r>
              <a:rPr lang="en-US" dirty="0"/>
              <a:t>Giao </a:t>
            </a:r>
            <a:r>
              <a:rPr lang="en-US" dirty="0" err="1"/>
              <a:t>diện</a:t>
            </a:r>
            <a:r>
              <a:rPr lang="en-US" dirty="0"/>
              <a:t> </a:t>
            </a:r>
            <a:r>
              <a:rPr lang="en-US" dirty="0" err="1"/>
              <a:t>Wincc</a:t>
            </a:r>
            <a:endParaRPr lang="en-US" dirty="0"/>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a:t>
            </a:fld>
            <a:endParaRPr lang="en-US" dirty="0"/>
          </a:p>
        </p:txBody>
      </p:sp>
    </p:spTree>
    <p:extLst>
      <p:ext uri="{BB962C8B-B14F-4D97-AF65-F5344CB8AC3E}">
        <p14:creationId xmlns:p14="http://schemas.microsoft.com/office/powerpoint/2010/main" val="1325608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a:t>1. </a:t>
            </a:r>
            <a:r>
              <a:rPr lang="en-US" dirty="0" err="1"/>
              <a:t>Giới</a:t>
            </a:r>
            <a:r>
              <a:rPr lang="en-US" dirty="0"/>
              <a:t> </a:t>
            </a:r>
            <a:r>
              <a:rPr lang="en-US" dirty="0" err="1"/>
              <a:t>thiệu</a:t>
            </a:r>
            <a:r>
              <a:rPr lang="en-US" dirty="0"/>
              <a:t> </a:t>
            </a:r>
            <a:r>
              <a:rPr lang="en-US" dirty="0" err="1"/>
              <a:t>hệ</a:t>
            </a:r>
            <a:r>
              <a:rPr lang="en-US" dirty="0"/>
              <a:t> </a:t>
            </a:r>
            <a:r>
              <a:rPr lang="en-US" dirty="0" err="1"/>
              <a:t>thống</a:t>
            </a:r>
            <a:endParaRPr lang="en-US" dirty="0"/>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477907"/>
            <a:ext cx="9779183" cy="3618093"/>
          </a:xfrm>
        </p:spPr>
        <p:txBody>
          <a:bodyPr vert="horz" lIns="91440" tIns="45720" rIns="91440" bIns="45720" rtlCol="0" anchor="t">
            <a:normAutofit fontScale="70000" lnSpcReduction="20000"/>
          </a:bodyPr>
          <a:lstStyle/>
          <a:p>
            <a:r>
              <a:rPr lang="vi-VN" dirty="0"/>
              <a:t>Thành phần chính hệ thống 2 bồn nước 3 pha để bơm cấp nước cho 2 hồ</a:t>
            </a:r>
            <a:r>
              <a:rPr lang="en-US" dirty="0"/>
              <a:t> </a:t>
            </a:r>
            <a:r>
              <a:rPr lang="vi-VN" dirty="0"/>
              <a:t>chứ</a:t>
            </a:r>
            <a:r>
              <a:rPr lang="en-US" dirty="0"/>
              <a:t>a</a:t>
            </a:r>
            <a:r>
              <a:rPr lang="vi-VN" dirty="0"/>
              <a:t> nước với </a:t>
            </a:r>
            <a:r>
              <a:rPr lang="en-US" dirty="0" err="1"/>
              <a:t>mực</a:t>
            </a:r>
            <a:r>
              <a:rPr lang="vi-VN" dirty="0"/>
              <a:t> nước trong hồ là không đổi. Hệ thông có giao diện điều khiển trên tủ điều khiển, giám sát bằng Wincc, Tủ điều khiển và theo dõi trên WebSever. </a:t>
            </a:r>
          </a:p>
          <a:p>
            <a:r>
              <a:rPr lang="vi-VN" dirty="0"/>
              <a:t>Nguyên lí hoạt động của hệ thống như sau:</a:t>
            </a:r>
          </a:p>
          <a:p>
            <a:pPr marL="342900" indent="-342900">
              <a:buFont typeface="Arial" panose="020B0604020202020204" pitchFamily="34" charset="0"/>
              <a:buChar char="•"/>
            </a:pPr>
            <a:r>
              <a:rPr lang="vi-VN" dirty="0"/>
              <a:t>Đầu tiên người điều khiển cài đặt mực nước mong muốn cho từng hồ trên giao diện điều khiển hoặc trên tủ điều khiển. Sau khi đã cài đặt mực nước thì sẽ</a:t>
            </a:r>
            <a:r>
              <a:rPr lang="en-US" dirty="0"/>
              <a:t> </a:t>
            </a:r>
            <a:r>
              <a:rPr lang="vi-VN" dirty="0"/>
              <a:t>bấm nút Start trên giao diện hoặc trên tủ điện để bắt đầu bơm nước điều chỉnh theo PID cho tới khi đặt mực nước mong muốn.</a:t>
            </a:r>
          </a:p>
          <a:p>
            <a:pPr marL="342900" indent="-342900">
              <a:buFont typeface="Arial" panose="020B0604020202020204" pitchFamily="34" charset="0"/>
              <a:buChar char="•"/>
            </a:pPr>
            <a:r>
              <a:rPr lang="vi-VN" dirty="0"/>
              <a:t>Ngoài ra nếu một trong hai bơm bị lỗi sẽ bị ngắt và bật đèn cảnh báo cho tới khi đã sử chữa xong và bấm Reset trên giao diện hoặc trên tủ điện để tiếp tục bơm tới mục nước đã cài đặt trước đó.</a:t>
            </a:r>
            <a:endParaRPr lang="en-US" dirty="0"/>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val="1639799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1167494" y="1059400"/>
            <a:ext cx="6245912" cy="2387600"/>
          </a:xfrm>
        </p:spPr>
        <p:txBody>
          <a:bodyPr/>
          <a:lstStyle/>
          <a:p>
            <a:r>
              <a:rPr lang="en-US" dirty="0"/>
              <a:t>2. </a:t>
            </a:r>
            <a:r>
              <a:rPr lang="en-US" dirty="0" err="1"/>
              <a:t>Lựa</a:t>
            </a:r>
            <a:r>
              <a:rPr lang="en-US" dirty="0"/>
              <a:t> </a:t>
            </a:r>
            <a:r>
              <a:rPr lang="en-US" dirty="0" err="1"/>
              <a:t>chọn</a:t>
            </a:r>
            <a:r>
              <a:rPr lang="en-US" dirty="0"/>
              <a:t> </a:t>
            </a:r>
            <a:r>
              <a:rPr lang="en-US" dirty="0" err="1"/>
              <a:t>thiết</a:t>
            </a:r>
            <a:r>
              <a:rPr lang="en-US" dirty="0"/>
              <a:t> </a:t>
            </a:r>
            <a:r>
              <a:rPr lang="en-US" dirty="0" err="1"/>
              <a:t>bị</a:t>
            </a:r>
            <a:endParaRPr lang="en-US" dirty="0"/>
          </a:p>
        </p:txBody>
      </p:sp>
    </p:spTree>
    <p:extLst>
      <p:ext uri="{BB962C8B-B14F-4D97-AF65-F5344CB8AC3E}">
        <p14:creationId xmlns:p14="http://schemas.microsoft.com/office/powerpoint/2010/main" val="3446797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6F7BB-30A8-4980-AD4A-2FB0B53FA6C9}"/>
              </a:ext>
            </a:extLst>
          </p:cNvPr>
          <p:cNvSpPr>
            <a:spLocks noGrp="1"/>
          </p:cNvSpPr>
          <p:nvPr>
            <p:ph type="title"/>
          </p:nvPr>
        </p:nvSpPr>
        <p:spPr>
          <a:xfrm>
            <a:off x="750430" y="381000"/>
            <a:ext cx="8401624" cy="1325563"/>
          </a:xfrm>
        </p:spPr>
        <p:txBody>
          <a:bodyPr/>
          <a:lstStyle/>
          <a:p>
            <a:r>
              <a:rPr lang="en-US" dirty="0"/>
              <a:t>2.1. </a:t>
            </a:r>
            <a:r>
              <a:rPr lang="en-US" dirty="0" err="1"/>
              <a:t>Thiết</a:t>
            </a:r>
            <a:r>
              <a:rPr lang="en-US" dirty="0"/>
              <a:t> </a:t>
            </a:r>
            <a:r>
              <a:rPr lang="en-US" dirty="0" err="1"/>
              <a:t>bị</a:t>
            </a:r>
            <a:r>
              <a:rPr lang="en-US" dirty="0"/>
              <a:t> </a:t>
            </a:r>
            <a:r>
              <a:rPr lang="en-US" dirty="0" err="1"/>
              <a:t>điều</a:t>
            </a:r>
            <a:r>
              <a:rPr lang="en-US" dirty="0"/>
              <a:t> </a:t>
            </a:r>
            <a:r>
              <a:rPr lang="en-US" dirty="0" err="1"/>
              <a:t>khiển</a:t>
            </a:r>
            <a:endParaRPr lang="en-US" dirty="0"/>
          </a:p>
        </p:txBody>
      </p:sp>
      <p:sp>
        <p:nvSpPr>
          <p:cNvPr id="34" name="Text Placeholder 33">
            <a:extLst>
              <a:ext uri="{FF2B5EF4-FFF2-40B4-BE49-F238E27FC236}">
                <a16:creationId xmlns:a16="http://schemas.microsoft.com/office/drawing/2014/main" id="{C1C92E27-D550-F44E-8491-927F819E72B8}"/>
              </a:ext>
            </a:extLst>
          </p:cNvPr>
          <p:cNvSpPr>
            <a:spLocks noGrp="1"/>
          </p:cNvSpPr>
          <p:nvPr>
            <p:ph type="body" sz="quarter" idx="17"/>
          </p:nvPr>
        </p:nvSpPr>
        <p:spPr>
          <a:xfrm>
            <a:off x="2123351" y="2426400"/>
            <a:ext cx="2281237" cy="347662"/>
          </a:xfrm>
        </p:spPr>
        <p:txBody>
          <a:bodyPr/>
          <a:lstStyle/>
          <a:p>
            <a:r>
              <a:rPr lang="en-US" dirty="0"/>
              <a:t>CPU</a:t>
            </a:r>
          </a:p>
        </p:txBody>
      </p:sp>
      <p:sp>
        <p:nvSpPr>
          <p:cNvPr id="35" name="Text Placeholder 34">
            <a:extLst>
              <a:ext uri="{FF2B5EF4-FFF2-40B4-BE49-F238E27FC236}">
                <a16:creationId xmlns:a16="http://schemas.microsoft.com/office/drawing/2014/main" id="{7D722C50-45F7-D84B-B216-568F72D66349}"/>
              </a:ext>
            </a:extLst>
          </p:cNvPr>
          <p:cNvSpPr>
            <a:spLocks noGrp="1"/>
          </p:cNvSpPr>
          <p:nvPr>
            <p:ph type="body" sz="quarter" idx="18"/>
          </p:nvPr>
        </p:nvSpPr>
        <p:spPr>
          <a:xfrm>
            <a:off x="2123350" y="2811646"/>
            <a:ext cx="2281237" cy="347662"/>
          </a:xfrm>
        </p:spPr>
        <p:txBody>
          <a:bodyPr/>
          <a:lstStyle/>
          <a:p>
            <a:r>
              <a:rPr lang="fr-FR" dirty="0"/>
              <a:t>CPU PLC 1500 1511 - 1PN</a:t>
            </a:r>
            <a:endParaRPr lang="en-US" dirty="0"/>
          </a:p>
        </p:txBody>
      </p:sp>
      <p:sp>
        <p:nvSpPr>
          <p:cNvPr id="36" name="Text Placeholder 35">
            <a:extLst>
              <a:ext uri="{FF2B5EF4-FFF2-40B4-BE49-F238E27FC236}">
                <a16:creationId xmlns:a16="http://schemas.microsoft.com/office/drawing/2014/main" id="{176187A9-3EBE-F64D-AE99-021BB3767F90}"/>
              </a:ext>
            </a:extLst>
          </p:cNvPr>
          <p:cNvSpPr>
            <a:spLocks noGrp="1"/>
          </p:cNvSpPr>
          <p:nvPr>
            <p:ph type="body" sz="quarter" idx="19"/>
          </p:nvPr>
        </p:nvSpPr>
        <p:spPr>
          <a:xfrm>
            <a:off x="6870817" y="2422565"/>
            <a:ext cx="2281237" cy="347662"/>
          </a:xfrm>
        </p:spPr>
        <p:txBody>
          <a:bodyPr/>
          <a:lstStyle/>
          <a:p>
            <a:r>
              <a:rPr lang="en-US" dirty="0"/>
              <a:t>Module DI</a:t>
            </a:r>
          </a:p>
        </p:txBody>
      </p:sp>
      <p:sp>
        <p:nvSpPr>
          <p:cNvPr id="37" name="Text Placeholder 36">
            <a:extLst>
              <a:ext uri="{FF2B5EF4-FFF2-40B4-BE49-F238E27FC236}">
                <a16:creationId xmlns:a16="http://schemas.microsoft.com/office/drawing/2014/main" id="{7990731F-95DE-4F44-8EA0-E275CEAFD8A2}"/>
              </a:ext>
            </a:extLst>
          </p:cNvPr>
          <p:cNvSpPr>
            <a:spLocks noGrp="1"/>
          </p:cNvSpPr>
          <p:nvPr>
            <p:ph type="body" sz="quarter" idx="20"/>
          </p:nvPr>
        </p:nvSpPr>
        <p:spPr>
          <a:xfrm>
            <a:off x="6870816" y="2807811"/>
            <a:ext cx="2281237" cy="347662"/>
          </a:xfrm>
        </p:spPr>
        <p:txBody>
          <a:bodyPr/>
          <a:lstStyle/>
          <a:p>
            <a:r>
              <a:rPr lang="en-US" dirty="0"/>
              <a:t>DI 16x24VDC BA</a:t>
            </a:r>
          </a:p>
        </p:txBody>
      </p:sp>
      <p:sp>
        <p:nvSpPr>
          <p:cNvPr id="38" name="Text Placeholder 37">
            <a:extLst>
              <a:ext uri="{FF2B5EF4-FFF2-40B4-BE49-F238E27FC236}">
                <a16:creationId xmlns:a16="http://schemas.microsoft.com/office/drawing/2014/main" id="{5B19EE51-628F-CA4E-94B0-57E9ACA1446A}"/>
              </a:ext>
            </a:extLst>
          </p:cNvPr>
          <p:cNvSpPr>
            <a:spLocks noGrp="1"/>
          </p:cNvSpPr>
          <p:nvPr>
            <p:ph type="body" sz="quarter" idx="21"/>
          </p:nvPr>
        </p:nvSpPr>
        <p:spPr>
          <a:xfrm>
            <a:off x="4244027" y="4506028"/>
            <a:ext cx="2626788" cy="347662"/>
          </a:xfrm>
        </p:spPr>
        <p:txBody>
          <a:bodyPr/>
          <a:lstStyle/>
          <a:p>
            <a:pPr algn="ctr"/>
            <a:r>
              <a:rPr lang="en-US" dirty="0"/>
              <a:t>Module </a:t>
            </a:r>
            <a:r>
              <a:rPr lang="en-US" dirty="0" err="1"/>
              <a:t>ngõ</a:t>
            </a:r>
            <a:r>
              <a:rPr lang="en-US" dirty="0"/>
              <a:t> </a:t>
            </a:r>
            <a:r>
              <a:rPr lang="en-US" dirty="0" err="1"/>
              <a:t>vào</a:t>
            </a:r>
            <a:r>
              <a:rPr lang="en-US" dirty="0"/>
              <a:t> Analog</a:t>
            </a:r>
          </a:p>
        </p:txBody>
      </p:sp>
      <p:sp>
        <p:nvSpPr>
          <p:cNvPr id="39" name="Text Placeholder 38">
            <a:extLst>
              <a:ext uri="{FF2B5EF4-FFF2-40B4-BE49-F238E27FC236}">
                <a16:creationId xmlns:a16="http://schemas.microsoft.com/office/drawing/2014/main" id="{2A6ACC78-74DF-604E-BD14-4BBE7B4EEF5B}"/>
              </a:ext>
            </a:extLst>
          </p:cNvPr>
          <p:cNvSpPr>
            <a:spLocks noGrp="1"/>
          </p:cNvSpPr>
          <p:nvPr>
            <p:ph type="body" sz="quarter" idx="22"/>
          </p:nvPr>
        </p:nvSpPr>
        <p:spPr>
          <a:xfrm>
            <a:off x="4355194" y="4903605"/>
            <a:ext cx="2281237" cy="347662"/>
          </a:xfrm>
        </p:spPr>
        <p:txBody>
          <a:bodyPr/>
          <a:lstStyle/>
          <a:p>
            <a:pPr algn="ctr"/>
            <a:r>
              <a:rPr lang="en-US" dirty="0"/>
              <a:t>Module AI 8xU/I/RTD/TC ST</a:t>
            </a:r>
          </a:p>
        </p:txBody>
      </p:sp>
      <p:sp>
        <p:nvSpPr>
          <p:cNvPr id="5" name="Slide Number Placeholder 4">
            <a:extLst>
              <a:ext uri="{FF2B5EF4-FFF2-40B4-BE49-F238E27FC236}">
                <a16:creationId xmlns:a16="http://schemas.microsoft.com/office/drawing/2014/main" id="{987CCF58-9B83-4A4F-8CA9-3D9C9BB7A287}"/>
              </a:ext>
            </a:extLst>
          </p:cNvPr>
          <p:cNvSpPr>
            <a:spLocks noGrp="1"/>
          </p:cNvSpPr>
          <p:nvPr>
            <p:ph type="sldNum" sz="quarter" idx="12"/>
          </p:nvPr>
        </p:nvSpPr>
        <p:spPr>
          <a:xfrm>
            <a:off x="8332334" y="6356350"/>
            <a:ext cx="1167495" cy="365125"/>
          </a:xfrm>
        </p:spPr>
        <p:txBody>
          <a:bodyPr/>
          <a:lstStyle/>
          <a:p>
            <a:fld id="{294A09A9-5501-47C1-A89A-A340965A2BE2}" type="slidenum">
              <a:rPr lang="en-US" smtClean="0"/>
              <a:pPr/>
              <a:t>5</a:t>
            </a:fld>
            <a:endParaRPr lang="en-US" dirty="0"/>
          </a:p>
        </p:txBody>
      </p:sp>
      <p:pic>
        <p:nvPicPr>
          <p:cNvPr id="8" name="Picture Placeholder 7">
            <a:extLst>
              <a:ext uri="{FF2B5EF4-FFF2-40B4-BE49-F238E27FC236}">
                <a16:creationId xmlns:a16="http://schemas.microsoft.com/office/drawing/2014/main" id="{885AFC27-D708-183F-B9DB-0ED1B3EBC81C}"/>
              </a:ext>
            </a:extLst>
          </p:cNvPr>
          <p:cNvPicPr>
            <a:picLocks noGrp="1" noChangeAspect="1"/>
          </p:cNvPicPr>
          <p:nvPr>
            <p:ph type="pic" sz="quarter" idx="13"/>
          </p:nvPr>
        </p:nvPicPr>
        <p:blipFill>
          <a:blip r:embed="rId2"/>
          <a:srcRect t="11188" b="11188"/>
          <a:stretch>
            <a:fillRect/>
          </a:stretch>
        </p:blipFill>
        <p:spPr>
          <a:prstGeom prst="rect">
            <a:avLst/>
          </a:prstGeom>
        </p:spPr>
      </p:pic>
      <p:pic>
        <p:nvPicPr>
          <p:cNvPr id="14" name="Picture Placeholder 13">
            <a:extLst>
              <a:ext uri="{FF2B5EF4-FFF2-40B4-BE49-F238E27FC236}">
                <a16:creationId xmlns:a16="http://schemas.microsoft.com/office/drawing/2014/main" id="{37B95128-815A-34B5-692B-A56DB6CF51C9}"/>
              </a:ext>
            </a:extLst>
          </p:cNvPr>
          <p:cNvPicPr>
            <a:picLocks noGrp="1" noChangeAspect="1"/>
          </p:cNvPicPr>
          <p:nvPr>
            <p:ph type="pic" sz="quarter" idx="14"/>
          </p:nvPr>
        </p:nvPicPr>
        <p:blipFill>
          <a:blip r:embed="rId3"/>
          <a:srcRect t="295" b="295"/>
          <a:stretch>
            <a:fillRect/>
          </a:stretch>
        </p:blipFill>
        <p:spPr>
          <a:prstGeom prst="rect">
            <a:avLst/>
          </a:prstGeom>
        </p:spPr>
      </p:pic>
      <p:pic>
        <p:nvPicPr>
          <p:cNvPr id="25" name="Picture Placeholder 24">
            <a:extLst>
              <a:ext uri="{FF2B5EF4-FFF2-40B4-BE49-F238E27FC236}">
                <a16:creationId xmlns:a16="http://schemas.microsoft.com/office/drawing/2014/main" id="{60BE20B7-7061-FE9C-6DBE-9F84D253FCF6}"/>
              </a:ext>
            </a:extLst>
          </p:cNvPr>
          <p:cNvPicPr>
            <a:picLocks noGrp="1" noChangeAspect="1"/>
          </p:cNvPicPr>
          <p:nvPr>
            <p:ph type="pic" sz="quarter" idx="15"/>
          </p:nvPr>
        </p:nvPicPr>
        <p:blipFill>
          <a:blip r:embed="rId4"/>
          <a:srcRect l="416" r="416"/>
          <a:stretch>
            <a:fillRect/>
          </a:stretch>
        </p:blipFill>
        <p:spPr>
          <a:xfrm>
            <a:off x="2746375" y="4256088"/>
            <a:ext cx="1200150" cy="1201737"/>
          </a:xfrm>
          <a:prstGeom prst="rect">
            <a:avLst/>
          </a:prstGeom>
        </p:spPr>
      </p:pic>
    </p:spTree>
    <p:extLst>
      <p:ext uri="{BB962C8B-B14F-4D97-AF65-F5344CB8AC3E}">
        <p14:creationId xmlns:p14="http://schemas.microsoft.com/office/powerpoint/2010/main" val="33356902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6F7BB-30A8-4980-AD4A-2FB0B53FA6C9}"/>
              </a:ext>
            </a:extLst>
          </p:cNvPr>
          <p:cNvSpPr>
            <a:spLocks noGrp="1"/>
          </p:cNvSpPr>
          <p:nvPr>
            <p:ph type="title"/>
          </p:nvPr>
        </p:nvSpPr>
        <p:spPr>
          <a:xfrm>
            <a:off x="750430" y="381000"/>
            <a:ext cx="10678142" cy="1325563"/>
          </a:xfrm>
        </p:spPr>
        <p:txBody>
          <a:bodyPr/>
          <a:lstStyle/>
          <a:p>
            <a:r>
              <a:rPr lang="en-US" dirty="0"/>
              <a:t>2.2. </a:t>
            </a:r>
            <a:r>
              <a:rPr lang="en-US" dirty="0" err="1"/>
              <a:t>Thiết</a:t>
            </a:r>
            <a:r>
              <a:rPr lang="en-US" dirty="0"/>
              <a:t> </a:t>
            </a:r>
            <a:r>
              <a:rPr lang="en-US" dirty="0" err="1"/>
              <a:t>bị</a:t>
            </a:r>
            <a:r>
              <a:rPr lang="en-US" dirty="0"/>
              <a:t> </a:t>
            </a:r>
            <a:r>
              <a:rPr lang="en-US" dirty="0" err="1"/>
              <a:t>đầu</a:t>
            </a:r>
            <a:r>
              <a:rPr lang="en-US" dirty="0"/>
              <a:t> </a:t>
            </a:r>
            <a:r>
              <a:rPr lang="en-US" dirty="0" err="1"/>
              <a:t>vào</a:t>
            </a:r>
            <a:endParaRPr lang="en-US" dirty="0"/>
          </a:p>
        </p:txBody>
      </p:sp>
      <p:sp>
        <p:nvSpPr>
          <p:cNvPr id="7" name="Text Placeholder 6">
            <a:extLst>
              <a:ext uri="{FF2B5EF4-FFF2-40B4-BE49-F238E27FC236}">
                <a16:creationId xmlns:a16="http://schemas.microsoft.com/office/drawing/2014/main" id="{ACC180CB-0C9D-0441-A2D3-F4EDC5DB9741}"/>
              </a:ext>
            </a:extLst>
          </p:cNvPr>
          <p:cNvSpPr>
            <a:spLocks noGrp="1"/>
          </p:cNvSpPr>
          <p:nvPr>
            <p:ph type="body" sz="quarter" idx="17"/>
          </p:nvPr>
        </p:nvSpPr>
        <p:spPr>
          <a:xfrm>
            <a:off x="750430" y="2994545"/>
            <a:ext cx="2281237" cy="347662"/>
          </a:xfrm>
        </p:spPr>
        <p:txBody>
          <a:bodyPr/>
          <a:lstStyle/>
          <a:p>
            <a:r>
              <a:rPr lang="vi-VN" dirty="0"/>
              <a:t>Cảm biến mực nước</a:t>
            </a:r>
            <a:endParaRPr lang="en-US" dirty="0"/>
          </a:p>
        </p:txBody>
      </p:sp>
      <p:sp>
        <p:nvSpPr>
          <p:cNvPr id="8" name="Text Placeholder 7">
            <a:extLst>
              <a:ext uri="{FF2B5EF4-FFF2-40B4-BE49-F238E27FC236}">
                <a16:creationId xmlns:a16="http://schemas.microsoft.com/office/drawing/2014/main" id="{44627161-B78C-7646-8E85-99BD47FE64E0}"/>
              </a:ext>
            </a:extLst>
          </p:cNvPr>
          <p:cNvSpPr>
            <a:spLocks noGrp="1"/>
          </p:cNvSpPr>
          <p:nvPr>
            <p:ph type="body" sz="quarter" idx="18"/>
          </p:nvPr>
        </p:nvSpPr>
        <p:spPr>
          <a:xfrm>
            <a:off x="750429" y="3379791"/>
            <a:ext cx="2281237" cy="701176"/>
          </a:xfrm>
        </p:spPr>
        <p:txBody>
          <a:bodyPr/>
          <a:lstStyle/>
          <a:p>
            <a:r>
              <a:rPr lang="vi-VN" dirty="0"/>
              <a:t>Cảm biến điện dung đo mức nước dạng liên tục (CLM 36N</a:t>
            </a:r>
            <a:r>
              <a:rPr lang="en-US" dirty="0"/>
              <a:t>)</a:t>
            </a:r>
          </a:p>
        </p:txBody>
      </p:sp>
      <p:sp>
        <p:nvSpPr>
          <p:cNvPr id="12" name="Text Placeholder 11">
            <a:extLst>
              <a:ext uri="{FF2B5EF4-FFF2-40B4-BE49-F238E27FC236}">
                <a16:creationId xmlns:a16="http://schemas.microsoft.com/office/drawing/2014/main" id="{E88BDBE3-DBB3-9040-95AC-86789B700450}"/>
              </a:ext>
            </a:extLst>
          </p:cNvPr>
          <p:cNvSpPr>
            <a:spLocks noGrp="1"/>
          </p:cNvSpPr>
          <p:nvPr>
            <p:ph type="body" sz="quarter" idx="29"/>
          </p:nvPr>
        </p:nvSpPr>
        <p:spPr>
          <a:xfrm>
            <a:off x="3549398" y="2994545"/>
            <a:ext cx="2281237" cy="347662"/>
          </a:xfrm>
        </p:spPr>
        <p:txBody>
          <a:bodyPr/>
          <a:lstStyle/>
          <a:p>
            <a:r>
              <a:rPr lang="en-US" dirty="0" err="1"/>
              <a:t>Nút</a:t>
            </a:r>
            <a:r>
              <a:rPr lang="en-US" dirty="0"/>
              <a:t> </a:t>
            </a:r>
            <a:r>
              <a:rPr lang="en-US" dirty="0" err="1"/>
              <a:t>nhấn</a:t>
            </a:r>
            <a:endParaRPr lang="en-US" dirty="0"/>
          </a:p>
        </p:txBody>
      </p:sp>
      <p:sp>
        <p:nvSpPr>
          <p:cNvPr id="13" name="Text Placeholder 12">
            <a:extLst>
              <a:ext uri="{FF2B5EF4-FFF2-40B4-BE49-F238E27FC236}">
                <a16:creationId xmlns:a16="http://schemas.microsoft.com/office/drawing/2014/main" id="{D0969AD2-8004-9B40-90B0-0EBD95268B5A}"/>
              </a:ext>
            </a:extLst>
          </p:cNvPr>
          <p:cNvSpPr>
            <a:spLocks noGrp="1"/>
          </p:cNvSpPr>
          <p:nvPr>
            <p:ph type="body" sz="quarter" idx="30"/>
          </p:nvPr>
        </p:nvSpPr>
        <p:spPr>
          <a:xfrm>
            <a:off x="3549397" y="3379791"/>
            <a:ext cx="2281237" cy="541496"/>
          </a:xfrm>
        </p:spPr>
        <p:txBody>
          <a:bodyPr/>
          <a:lstStyle/>
          <a:p>
            <a:r>
              <a:rPr lang="en-US" dirty="0" err="1"/>
              <a:t>Nút</a:t>
            </a:r>
            <a:r>
              <a:rPr lang="en-US" dirty="0"/>
              <a:t> </a:t>
            </a:r>
            <a:r>
              <a:rPr lang="en-US" dirty="0" err="1"/>
              <a:t>nhấn</a:t>
            </a:r>
            <a:r>
              <a:rPr lang="en-US" dirty="0"/>
              <a:t> </a:t>
            </a:r>
            <a:r>
              <a:rPr lang="en-US" dirty="0" err="1"/>
              <a:t>nhả</a:t>
            </a:r>
            <a:r>
              <a:rPr lang="en-US" dirty="0"/>
              <a:t> LA38-11 22mm </a:t>
            </a:r>
            <a:r>
              <a:rPr lang="en-US" dirty="0" err="1"/>
              <a:t>màu</a:t>
            </a:r>
            <a:r>
              <a:rPr lang="en-US" dirty="0"/>
              <a:t> </a:t>
            </a:r>
            <a:r>
              <a:rPr lang="en-US" dirty="0" err="1"/>
              <a:t>đỏ</a:t>
            </a:r>
            <a:r>
              <a:rPr lang="en-US" dirty="0"/>
              <a:t> - J5H13</a:t>
            </a:r>
          </a:p>
        </p:txBody>
      </p:sp>
      <p:sp>
        <p:nvSpPr>
          <p:cNvPr id="15" name="Text Placeholder 14">
            <a:extLst>
              <a:ext uri="{FF2B5EF4-FFF2-40B4-BE49-F238E27FC236}">
                <a16:creationId xmlns:a16="http://schemas.microsoft.com/office/drawing/2014/main" id="{02C30DA5-B4D3-C343-8FEC-D62948BDA920}"/>
              </a:ext>
            </a:extLst>
          </p:cNvPr>
          <p:cNvSpPr>
            <a:spLocks noGrp="1"/>
          </p:cNvSpPr>
          <p:nvPr>
            <p:ph type="body" sz="quarter" idx="32"/>
          </p:nvPr>
        </p:nvSpPr>
        <p:spPr>
          <a:xfrm>
            <a:off x="6348368" y="2994545"/>
            <a:ext cx="2281237" cy="347662"/>
          </a:xfrm>
        </p:spPr>
        <p:txBody>
          <a:bodyPr/>
          <a:lstStyle/>
          <a:p>
            <a:r>
              <a:rPr lang="en-US" dirty="0" err="1"/>
              <a:t>Contacter</a:t>
            </a:r>
            <a:r>
              <a:rPr lang="en-US" dirty="0"/>
              <a:t> 3 </a:t>
            </a:r>
            <a:r>
              <a:rPr lang="en-US" dirty="0" err="1"/>
              <a:t>pha</a:t>
            </a:r>
            <a:endParaRPr lang="en-US" dirty="0"/>
          </a:p>
        </p:txBody>
      </p:sp>
      <p:sp>
        <p:nvSpPr>
          <p:cNvPr id="16" name="Text Placeholder 15">
            <a:extLst>
              <a:ext uri="{FF2B5EF4-FFF2-40B4-BE49-F238E27FC236}">
                <a16:creationId xmlns:a16="http://schemas.microsoft.com/office/drawing/2014/main" id="{CD202676-78EE-3240-950B-84A1520E27EE}"/>
              </a:ext>
            </a:extLst>
          </p:cNvPr>
          <p:cNvSpPr>
            <a:spLocks noGrp="1"/>
          </p:cNvSpPr>
          <p:nvPr>
            <p:ph type="body" sz="quarter" idx="33"/>
          </p:nvPr>
        </p:nvSpPr>
        <p:spPr>
          <a:xfrm>
            <a:off x="6348367" y="3379791"/>
            <a:ext cx="2281237" cy="443127"/>
          </a:xfrm>
        </p:spPr>
        <p:txBody>
          <a:bodyPr/>
          <a:lstStyle/>
          <a:p>
            <a:r>
              <a:rPr lang="en-US" dirty="0"/>
              <a:t>Schneider Electric LC1D32</a:t>
            </a:r>
          </a:p>
        </p:txBody>
      </p:sp>
      <p:sp>
        <p:nvSpPr>
          <p:cNvPr id="18" name="Text Placeholder 17">
            <a:extLst>
              <a:ext uri="{FF2B5EF4-FFF2-40B4-BE49-F238E27FC236}">
                <a16:creationId xmlns:a16="http://schemas.microsoft.com/office/drawing/2014/main" id="{7C503641-A7D5-AD48-A486-CD57C1620326}"/>
              </a:ext>
            </a:extLst>
          </p:cNvPr>
          <p:cNvSpPr>
            <a:spLocks noGrp="1"/>
          </p:cNvSpPr>
          <p:nvPr>
            <p:ph type="body" sz="quarter" idx="35"/>
          </p:nvPr>
        </p:nvSpPr>
        <p:spPr>
          <a:xfrm>
            <a:off x="9147336" y="2994545"/>
            <a:ext cx="2281237" cy="347662"/>
          </a:xfrm>
        </p:spPr>
        <p:txBody>
          <a:bodyPr/>
          <a:lstStyle/>
          <a:p>
            <a:r>
              <a:rPr lang="vi-VN" dirty="0"/>
              <a:t>Máy bơm</a:t>
            </a:r>
            <a:endParaRPr lang="en-US" dirty="0"/>
          </a:p>
        </p:txBody>
      </p:sp>
      <p:sp>
        <p:nvSpPr>
          <p:cNvPr id="19" name="Text Placeholder 18">
            <a:extLst>
              <a:ext uri="{FF2B5EF4-FFF2-40B4-BE49-F238E27FC236}">
                <a16:creationId xmlns:a16="http://schemas.microsoft.com/office/drawing/2014/main" id="{BBEE7C7B-4D43-1342-88B5-B6F833D51AE8}"/>
              </a:ext>
            </a:extLst>
          </p:cNvPr>
          <p:cNvSpPr>
            <a:spLocks noGrp="1"/>
          </p:cNvSpPr>
          <p:nvPr>
            <p:ph type="body" sz="quarter" idx="36"/>
          </p:nvPr>
        </p:nvSpPr>
        <p:spPr>
          <a:xfrm>
            <a:off x="9147335" y="3379790"/>
            <a:ext cx="2281237" cy="503835"/>
          </a:xfrm>
        </p:spPr>
        <p:txBody>
          <a:bodyPr/>
          <a:lstStyle/>
          <a:p>
            <a:r>
              <a:rPr lang="pl-PL" dirty="0"/>
              <a:t>Máy bơm nước tăng áp Panasonic A130JAK (125W</a:t>
            </a:r>
            <a:r>
              <a:rPr lang="en-US" dirty="0"/>
              <a:t>)</a:t>
            </a:r>
          </a:p>
        </p:txBody>
      </p:sp>
      <p:sp>
        <p:nvSpPr>
          <p:cNvPr id="21" name="Text Placeholder 20">
            <a:extLst>
              <a:ext uri="{FF2B5EF4-FFF2-40B4-BE49-F238E27FC236}">
                <a16:creationId xmlns:a16="http://schemas.microsoft.com/office/drawing/2014/main" id="{F8C89E42-8364-1040-9DF6-7305561F98D7}"/>
              </a:ext>
            </a:extLst>
          </p:cNvPr>
          <p:cNvSpPr>
            <a:spLocks noGrp="1"/>
          </p:cNvSpPr>
          <p:nvPr>
            <p:ph type="body" sz="quarter" idx="38"/>
          </p:nvPr>
        </p:nvSpPr>
        <p:spPr>
          <a:xfrm>
            <a:off x="688181" y="5255777"/>
            <a:ext cx="2281237" cy="347662"/>
          </a:xfrm>
        </p:spPr>
        <p:txBody>
          <a:bodyPr/>
          <a:lstStyle/>
          <a:p>
            <a:r>
              <a:rPr lang="en-US" dirty="0"/>
              <a:t>Van 1 </a:t>
            </a:r>
            <a:r>
              <a:rPr lang="en-US" dirty="0" err="1"/>
              <a:t>chiều</a:t>
            </a:r>
            <a:endParaRPr lang="en-US" dirty="0"/>
          </a:p>
        </p:txBody>
      </p:sp>
      <p:sp>
        <p:nvSpPr>
          <p:cNvPr id="22" name="Text Placeholder 21">
            <a:extLst>
              <a:ext uri="{FF2B5EF4-FFF2-40B4-BE49-F238E27FC236}">
                <a16:creationId xmlns:a16="http://schemas.microsoft.com/office/drawing/2014/main" id="{B05EDAD8-33DD-0B49-9FA0-360E67ED9B6A}"/>
              </a:ext>
            </a:extLst>
          </p:cNvPr>
          <p:cNvSpPr>
            <a:spLocks noGrp="1"/>
          </p:cNvSpPr>
          <p:nvPr>
            <p:ph type="body" sz="quarter" idx="39"/>
          </p:nvPr>
        </p:nvSpPr>
        <p:spPr>
          <a:xfrm>
            <a:off x="688180" y="5641023"/>
            <a:ext cx="2281237" cy="347662"/>
          </a:xfrm>
        </p:spPr>
        <p:txBody>
          <a:bodyPr/>
          <a:lstStyle/>
          <a:p>
            <a:r>
              <a:rPr lang="en-US" dirty="0"/>
              <a:t>Van 1 </a:t>
            </a:r>
            <a:r>
              <a:rPr lang="en-US" dirty="0" err="1"/>
              <a:t>chiều</a:t>
            </a:r>
            <a:r>
              <a:rPr lang="en-US" dirty="0"/>
              <a:t> </a:t>
            </a:r>
            <a:r>
              <a:rPr lang="en-US" dirty="0" err="1"/>
              <a:t>lá</a:t>
            </a:r>
            <a:r>
              <a:rPr lang="en-US" dirty="0"/>
              <a:t> </a:t>
            </a:r>
            <a:r>
              <a:rPr lang="en-US" dirty="0" err="1"/>
              <a:t>lật</a:t>
            </a:r>
            <a:endParaRPr lang="en-US" dirty="0"/>
          </a:p>
        </p:txBody>
      </p:sp>
      <p:sp>
        <p:nvSpPr>
          <p:cNvPr id="24" name="Text Placeholder 23">
            <a:extLst>
              <a:ext uri="{FF2B5EF4-FFF2-40B4-BE49-F238E27FC236}">
                <a16:creationId xmlns:a16="http://schemas.microsoft.com/office/drawing/2014/main" id="{9B1711A4-C7D5-8D4D-82CD-4FBE8CC7FFE7}"/>
              </a:ext>
            </a:extLst>
          </p:cNvPr>
          <p:cNvSpPr>
            <a:spLocks noGrp="1"/>
          </p:cNvSpPr>
          <p:nvPr>
            <p:ph type="body" sz="quarter" idx="41"/>
          </p:nvPr>
        </p:nvSpPr>
        <p:spPr>
          <a:xfrm>
            <a:off x="3575630" y="5392024"/>
            <a:ext cx="2281237" cy="347662"/>
          </a:xfrm>
        </p:spPr>
        <p:txBody>
          <a:bodyPr/>
          <a:lstStyle/>
          <a:p>
            <a:r>
              <a:rPr lang="en-US" dirty="0" err="1"/>
              <a:t>Đèn</a:t>
            </a:r>
            <a:r>
              <a:rPr lang="en-US" dirty="0"/>
              <a:t> </a:t>
            </a:r>
            <a:r>
              <a:rPr lang="en-US" dirty="0" err="1"/>
              <a:t>báo</a:t>
            </a:r>
            <a:r>
              <a:rPr lang="en-US" dirty="0"/>
              <a:t> </a:t>
            </a:r>
            <a:r>
              <a:rPr lang="en-US" dirty="0" err="1"/>
              <a:t>trạng</a:t>
            </a:r>
            <a:r>
              <a:rPr lang="en-US" dirty="0"/>
              <a:t> </a:t>
            </a:r>
            <a:r>
              <a:rPr lang="en-US" dirty="0" err="1"/>
              <a:t>thái</a:t>
            </a:r>
            <a:endParaRPr lang="en-US" dirty="0"/>
          </a:p>
        </p:txBody>
      </p:sp>
      <p:sp>
        <p:nvSpPr>
          <p:cNvPr id="25" name="Text Placeholder 24">
            <a:extLst>
              <a:ext uri="{FF2B5EF4-FFF2-40B4-BE49-F238E27FC236}">
                <a16:creationId xmlns:a16="http://schemas.microsoft.com/office/drawing/2014/main" id="{1D585144-668F-6141-B4A4-98C6E14ACA71}"/>
              </a:ext>
            </a:extLst>
          </p:cNvPr>
          <p:cNvSpPr>
            <a:spLocks noGrp="1"/>
          </p:cNvSpPr>
          <p:nvPr>
            <p:ph type="body" sz="quarter" idx="42"/>
          </p:nvPr>
        </p:nvSpPr>
        <p:spPr>
          <a:xfrm>
            <a:off x="3575629" y="5777270"/>
            <a:ext cx="2281237" cy="347662"/>
          </a:xfrm>
        </p:spPr>
        <p:txBody>
          <a:bodyPr/>
          <a:lstStyle/>
          <a:p>
            <a:r>
              <a:rPr lang="en-US" dirty="0" err="1"/>
              <a:t>Đèn</a:t>
            </a:r>
            <a:r>
              <a:rPr lang="en-US" dirty="0"/>
              <a:t> </a:t>
            </a:r>
            <a:r>
              <a:rPr lang="en-US" dirty="0" err="1"/>
              <a:t>báo</a:t>
            </a:r>
            <a:r>
              <a:rPr lang="en-US" dirty="0"/>
              <a:t> XA2 Schneider</a:t>
            </a:r>
          </a:p>
        </p:txBody>
      </p:sp>
      <p:sp>
        <p:nvSpPr>
          <p:cNvPr id="27" name="Text Placeholder 26">
            <a:extLst>
              <a:ext uri="{FF2B5EF4-FFF2-40B4-BE49-F238E27FC236}">
                <a16:creationId xmlns:a16="http://schemas.microsoft.com/office/drawing/2014/main" id="{C63E461E-3AFB-0843-B481-D906526D48B2}"/>
              </a:ext>
            </a:extLst>
          </p:cNvPr>
          <p:cNvSpPr>
            <a:spLocks noGrp="1"/>
          </p:cNvSpPr>
          <p:nvPr>
            <p:ph type="body" sz="quarter" idx="44"/>
          </p:nvPr>
        </p:nvSpPr>
        <p:spPr>
          <a:xfrm>
            <a:off x="6348367" y="5501640"/>
            <a:ext cx="2281237" cy="559077"/>
          </a:xfrm>
        </p:spPr>
        <p:txBody>
          <a:bodyPr/>
          <a:lstStyle/>
          <a:p>
            <a:r>
              <a:rPr lang="en-US" dirty="0" err="1"/>
              <a:t>Mạch</a:t>
            </a:r>
            <a:r>
              <a:rPr lang="en-US" dirty="0"/>
              <a:t> </a:t>
            </a:r>
            <a:r>
              <a:rPr lang="en-US" dirty="0" err="1"/>
              <a:t>hiển</a:t>
            </a:r>
            <a:r>
              <a:rPr lang="en-US" dirty="0"/>
              <a:t> </a:t>
            </a:r>
            <a:r>
              <a:rPr lang="en-US" dirty="0" err="1"/>
              <a:t>thị</a:t>
            </a:r>
            <a:r>
              <a:rPr lang="en-US" dirty="0"/>
              <a:t> 8 led 7 </a:t>
            </a:r>
            <a:r>
              <a:rPr lang="en-US" dirty="0" err="1"/>
              <a:t>đoạn</a:t>
            </a:r>
            <a:endParaRPr lang="en-US" dirty="0"/>
          </a:p>
        </p:txBody>
      </p:sp>
      <p:sp>
        <p:nvSpPr>
          <p:cNvPr id="36" name="Text Placeholder 35">
            <a:extLst>
              <a:ext uri="{FF2B5EF4-FFF2-40B4-BE49-F238E27FC236}">
                <a16:creationId xmlns:a16="http://schemas.microsoft.com/office/drawing/2014/main" id="{875B85E2-950C-CB45-A7F7-DE257EA20BB3}"/>
              </a:ext>
            </a:extLst>
          </p:cNvPr>
          <p:cNvSpPr>
            <a:spLocks noGrp="1"/>
          </p:cNvSpPr>
          <p:nvPr>
            <p:ph type="body" sz="quarter" idx="47"/>
          </p:nvPr>
        </p:nvSpPr>
        <p:spPr>
          <a:xfrm>
            <a:off x="9067800" y="5565855"/>
            <a:ext cx="2281237" cy="347662"/>
          </a:xfrm>
        </p:spPr>
        <p:txBody>
          <a:bodyPr/>
          <a:lstStyle/>
          <a:p>
            <a:r>
              <a:rPr lang="en-US" dirty="0" err="1"/>
              <a:t>Đèn</a:t>
            </a:r>
            <a:r>
              <a:rPr lang="en-US" dirty="0"/>
              <a:t> </a:t>
            </a:r>
            <a:r>
              <a:rPr lang="en-US" dirty="0" err="1"/>
              <a:t>cảnh</a:t>
            </a:r>
            <a:r>
              <a:rPr lang="en-US" dirty="0"/>
              <a:t> </a:t>
            </a:r>
            <a:r>
              <a:rPr lang="en-US" dirty="0" err="1"/>
              <a:t>báo</a:t>
            </a:r>
            <a:endParaRPr lang="en-US" dirty="0"/>
          </a:p>
        </p:txBody>
      </p:sp>
      <p:sp>
        <p:nvSpPr>
          <p:cNvPr id="37" name="Text Placeholder 36">
            <a:extLst>
              <a:ext uri="{FF2B5EF4-FFF2-40B4-BE49-F238E27FC236}">
                <a16:creationId xmlns:a16="http://schemas.microsoft.com/office/drawing/2014/main" id="{FC8EFF8B-CC40-9646-AAFC-092814DA02AD}"/>
              </a:ext>
            </a:extLst>
          </p:cNvPr>
          <p:cNvSpPr>
            <a:spLocks noGrp="1"/>
          </p:cNvSpPr>
          <p:nvPr>
            <p:ph type="body" sz="quarter" idx="48"/>
          </p:nvPr>
        </p:nvSpPr>
        <p:spPr>
          <a:xfrm>
            <a:off x="9067799" y="5951101"/>
            <a:ext cx="2281237" cy="347662"/>
          </a:xfrm>
        </p:spPr>
        <p:txBody>
          <a:bodyPr/>
          <a:lstStyle/>
          <a:p>
            <a:r>
              <a:rPr lang="en-US" dirty="0" err="1"/>
              <a:t>Đèn</a:t>
            </a:r>
            <a:r>
              <a:rPr lang="en-US" dirty="0"/>
              <a:t> </a:t>
            </a:r>
            <a:r>
              <a:rPr lang="en-US" dirty="0" err="1"/>
              <a:t>cảnh</a:t>
            </a:r>
            <a:r>
              <a:rPr lang="en-US" dirty="0"/>
              <a:t> </a:t>
            </a:r>
            <a:r>
              <a:rPr lang="en-US" dirty="0" err="1"/>
              <a:t>báo</a:t>
            </a:r>
            <a:r>
              <a:rPr lang="en-US" dirty="0"/>
              <a:t> </a:t>
            </a:r>
            <a:r>
              <a:rPr lang="en-US" dirty="0" err="1"/>
              <a:t>màu</a:t>
            </a:r>
            <a:r>
              <a:rPr lang="en-US" dirty="0"/>
              <a:t> </a:t>
            </a:r>
            <a:r>
              <a:rPr lang="en-US" dirty="0" err="1"/>
              <a:t>vàng</a:t>
            </a:r>
            <a:r>
              <a:rPr lang="en-US" dirty="0"/>
              <a:t> DCB-02Y</a:t>
            </a:r>
          </a:p>
        </p:txBody>
      </p:sp>
      <p:sp>
        <p:nvSpPr>
          <p:cNvPr id="5" name="Slide Number Placeholder 4">
            <a:extLst>
              <a:ext uri="{FF2B5EF4-FFF2-40B4-BE49-F238E27FC236}">
                <a16:creationId xmlns:a16="http://schemas.microsoft.com/office/drawing/2014/main" id="{352A2850-23AF-A249-8907-5DAF2E2D2269}"/>
              </a:ext>
            </a:extLst>
          </p:cNvPr>
          <p:cNvSpPr>
            <a:spLocks noGrp="1"/>
          </p:cNvSpPr>
          <p:nvPr>
            <p:ph type="sldNum" sz="quarter" idx="27"/>
          </p:nvPr>
        </p:nvSpPr>
        <p:spPr>
          <a:xfrm>
            <a:off x="9067800" y="6356350"/>
            <a:ext cx="2743200" cy="365125"/>
          </a:xfrm>
        </p:spPr>
        <p:txBody>
          <a:bodyPr/>
          <a:lstStyle/>
          <a:p>
            <a:fld id="{294A09A9-5501-47C1-A89A-A340965A2BE2}" type="slidenum">
              <a:rPr lang="en-US" smtClean="0"/>
              <a:pPr/>
              <a:t>6</a:t>
            </a:fld>
            <a:endParaRPr lang="en-US" dirty="0"/>
          </a:p>
        </p:txBody>
      </p:sp>
      <p:pic>
        <p:nvPicPr>
          <p:cNvPr id="11" name="Picture Placeholder 10">
            <a:extLst>
              <a:ext uri="{FF2B5EF4-FFF2-40B4-BE49-F238E27FC236}">
                <a16:creationId xmlns:a16="http://schemas.microsoft.com/office/drawing/2014/main" id="{DC6C9F95-ADE9-9041-7F25-AB92F53EC228}"/>
              </a:ext>
            </a:extLst>
          </p:cNvPr>
          <p:cNvPicPr>
            <a:picLocks noGrp="1" noChangeAspect="1"/>
          </p:cNvPicPr>
          <p:nvPr>
            <p:ph type="pic" sz="quarter" idx="13"/>
          </p:nvPr>
        </p:nvPicPr>
        <p:blipFill>
          <a:blip r:embed="rId2"/>
          <a:srcRect l="861" r="861"/>
          <a:stretch>
            <a:fillRect/>
          </a:stretch>
        </p:blipFill>
        <p:spPr>
          <a:xfrm>
            <a:off x="750888" y="1744663"/>
            <a:ext cx="1622425" cy="1230312"/>
          </a:xfrm>
          <a:prstGeom prst="rect">
            <a:avLst/>
          </a:prstGeom>
        </p:spPr>
      </p:pic>
      <p:pic>
        <p:nvPicPr>
          <p:cNvPr id="20" name="Picture Placeholder 19">
            <a:extLst>
              <a:ext uri="{FF2B5EF4-FFF2-40B4-BE49-F238E27FC236}">
                <a16:creationId xmlns:a16="http://schemas.microsoft.com/office/drawing/2014/main" id="{829ED4AE-32BC-06B8-E50D-1FC9ED424B63}"/>
              </a:ext>
            </a:extLst>
          </p:cNvPr>
          <p:cNvPicPr>
            <a:picLocks noGrp="1" noChangeAspect="1"/>
          </p:cNvPicPr>
          <p:nvPr>
            <p:ph type="pic" sz="quarter" idx="28"/>
          </p:nvPr>
        </p:nvPicPr>
        <p:blipFill>
          <a:blip r:embed="rId3"/>
          <a:srcRect l="7336" r="7336"/>
          <a:stretch>
            <a:fillRect/>
          </a:stretch>
        </p:blipFill>
        <p:spPr>
          <a:xfrm>
            <a:off x="3575629" y="1667654"/>
            <a:ext cx="1350019" cy="1350995"/>
          </a:xfrm>
          <a:prstGeom prst="rect">
            <a:avLst/>
          </a:prstGeom>
        </p:spPr>
      </p:pic>
      <p:pic>
        <p:nvPicPr>
          <p:cNvPr id="29" name="Picture Placeholder 28">
            <a:extLst>
              <a:ext uri="{FF2B5EF4-FFF2-40B4-BE49-F238E27FC236}">
                <a16:creationId xmlns:a16="http://schemas.microsoft.com/office/drawing/2014/main" id="{3AACEC4E-AF87-AFA4-7F51-0FEFC3B882DB}"/>
              </a:ext>
            </a:extLst>
          </p:cNvPr>
          <p:cNvPicPr>
            <a:picLocks noGrp="1" noChangeAspect="1"/>
          </p:cNvPicPr>
          <p:nvPr>
            <p:ph type="pic" sz="quarter" idx="31"/>
          </p:nvPr>
        </p:nvPicPr>
        <p:blipFill>
          <a:blip r:embed="rId4"/>
          <a:srcRect l="7080" r="7080"/>
          <a:stretch>
            <a:fillRect/>
          </a:stretch>
        </p:blipFill>
        <p:spPr>
          <a:xfrm>
            <a:off x="6397877" y="1710544"/>
            <a:ext cx="1350019" cy="1350995"/>
          </a:xfrm>
          <a:prstGeom prst="rect">
            <a:avLst/>
          </a:prstGeom>
        </p:spPr>
      </p:pic>
      <p:pic>
        <p:nvPicPr>
          <p:cNvPr id="33" name="Picture Placeholder 32">
            <a:extLst>
              <a:ext uri="{FF2B5EF4-FFF2-40B4-BE49-F238E27FC236}">
                <a16:creationId xmlns:a16="http://schemas.microsoft.com/office/drawing/2014/main" id="{8413DC55-D88A-C4AA-25E7-C248BC7ABBA8}"/>
              </a:ext>
            </a:extLst>
          </p:cNvPr>
          <p:cNvPicPr>
            <a:picLocks noGrp="1" noChangeAspect="1"/>
          </p:cNvPicPr>
          <p:nvPr>
            <p:ph type="pic" sz="quarter" idx="34"/>
          </p:nvPr>
        </p:nvPicPr>
        <p:blipFill>
          <a:blip r:embed="rId5"/>
          <a:srcRect l="10909" r="10909"/>
          <a:stretch>
            <a:fillRect/>
          </a:stretch>
        </p:blipFill>
        <p:spPr>
          <a:xfrm>
            <a:off x="9147334" y="1706563"/>
            <a:ext cx="1350019" cy="1350995"/>
          </a:xfrm>
          <a:prstGeom prst="rect">
            <a:avLst/>
          </a:prstGeom>
        </p:spPr>
      </p:pic>
      <p:pic>
        <p:nvPicPr>
          <p:cNvPr id="38" name="Picture Placeholder 37">
            <a:extLst>
              <a:ext uri="{FF2B5EF4-FFF2-40B4-BE49-F238E27FC236}">
                <a16:creationId xmlns:a16="http://schemas.microsoft.com/office/drawing/2014/main" id="{6E2F1969-C775-788F-575B-34E7B7804F50}"/>
              </a:ext>
            </a:extLst>
          </p:cNvPr>
          <p:cNvPicPr>
            <a:picLocks noGrp="1" noChangeAspect="1"/>
          </p:cNvPicPr>
          <p:nvPr>
            <p:ph type="pic" sz="quarter" idx="37"/>
          </p:nvPr>
        </p:nvPicPr>
        <p:blipFill>
          <a:blip r:embed="rId6"/>
          <a:srcRect l="12140" r="12140"/>
          <a:stretch>
            <a:fillRect/>
          </a:stretch>
        </p:blipFill>
        <p:spPr>
          <a:xfrm>
            <a:off x="688180" y="4118551"/>
            <a:ext cx="1204206" cy="1205076"/>
          </a:xfrm>
          <a:prstGeom prst="rect">
            <a:avLst/>
          </a:prstGeom>
        </p:spPr>
      </p:pic>
      <p:pic>
        <p:nvPicPr>
          <p:cNvPr id="41" name="Picture Placeholder 40">
            <a:extLst>
              <a:ext uri="{FF2B5EF4-FFF2-40B4-BE49-F238E27FC236}">
                <a16:creationId xmlns:a16="http://schemas.microsoft.com/office/drawing/2014/main" id="{939F5900-F2EE-0776-7037-3F71A2C788A4}"/>
              </a:ext>
            </a:extLst>
          </p:cNvPr>
          <p:cNvPicPr>
            <a:picLocks noGrp="1" noChangeAspect="1"/>
          </p:cNvPicPr>
          <p:nvPr>
            <p:ph type="pic" sz="quarter" idx="40"/>
          </p:nvPr>
        </p:nvPicPr>
        <p:blipFill>
          <a:blip r:embed="rId7"/>
          <a:srcRect l="8965" r="8965"/>
          <a:stretch>
            <a:fillRect/>
          </a:stretch>
        </p:blipFill>
        <p:spPr>
          <a:xfrm>
            <a:off x="3549397" y="4118551"/>
            <a:ext cx="1310110" cy="1311057"/>
          </a:xfrm>
          <a:prstGeom prst="rect">
            <a:avLst/>
          </a:prstGeom>
        </p:spPr>
      </p:pic>
      <p:pic>
        <p:nvPicPr>
          <p:cNvPr id="47" name="Picture Placeholder 46">
            <a:extLst>
              <a:ext uri="{FF2B5EF4-FFF2-40B4-BE49-F238E27FC236}">
                <a16:creationId xmlns:a16="http://schemas.microsoft.com/office/drawing/2014/main" id="{00E3DF56-5D12-2283-D0B0-64F25529F74C}"/>
              </a:ext>
            </a:extLst>
          </p:cNvPr>
          <p:cNvPicPr>
            <a:picLocks noGrp="1" noChangeAspect="1"/>
          </p:cNvPicPr>
          <p:nvPr>
            <p:ph type="pic" sz="quarter" idx="43"/>
          </p:nvPr>
        </p:nvPicPr>
        <p:blipFill>
          <a:blip r:embed="rId8"/>
          <a:srcRect l="11680" r="11680"/>
          <a:stretch>
            <a:fillRect/>
          </a:stretch>
        </p:blipFill>
        <p:spPr>
          <a:xfrm>
            <a:off x="6348367" y="4118551"/>
            <a:ext cx="1310110" cy="1311057"/>
          </a:xfrm>
          <a:prstGeom prst="rect">
            <a:avLst/>
          </a:prstGeom>
        </p:spPr>
      </p:pic>
      <p:pic>
        <p:nvPicPr>
          <p:cNvPr id="51" name="Picture Placeholder 50">
            <a:extLst>
              <a:ext uri="{FF2B5EF4-FFF2-40B4-BE49-F238E27FC236}">
                <a16:creationId xmlns:a16="http://schemas.microsoft.com/office/drawing/2014/main" id="{0E01D599-1770-CBDB-C2F8-E7F43142E51A}"/>
              </a:ext>
            </a:extLst>
          </p:cNvPr>
          <p:cNvPicPr>
            <a:picLocks noGrp="1" noChangeAspect="1"/>
          </p:cNvPicPr>
          <p:nvPr>
            <p:ph type="pic" sz="quarter" idx="46"/>
          </p:nvPr>
        </p:nvPicPr>
        <p:blipFill>
          <a:blip r:embed="rId9"/>
          <a:srcRect l="16946" r="16946"/>
          <a:stretch>
            <a:fillRect/>
          </a:stretch>
        </p:blipFill>
        <p:spPr>
          <a:xfrm>
            <a:off x="9147335" y="4118551"/>
            <a:ext cx="1350018" cy="1350994"/>
          </a:xfrm>
          <a:prstGeom prst="rect">
            <a:avLst/>
          </a:prstGeom>
        </p:spPr>
      </p:pic>
    </p:spTree>
    <p:extLst>
      <p:ext uri="{BB962C8B-B14F-4D97-AF65-F5344CB8AC3E}">
        <p14:creationId xmlns:p14="http://schemas.microsoft.com/office/powerpoint/2010/main" val="33962667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B6389-2374-4677-B8BB-59410CCC32FD}"/>
              </a:ext>
            </a:extLst>
          </p:cNvPr>
          <p:cNvSpPr>
            <a:spLocks noGrp="1"/>
          </p:cNvSpPr>
          <p:nvPr>
            <p:ph type="title"/>
          </p:nvPr>
        </p:nvSpPr>
        <p:spPr>
          <a:xfrm>
            <a:off x="1167492" y="381000"/>
            <a:ext cx="9779183" cy="1325563"/>
          </a:xfrm>
        </p:spPr>
        <p:txBody>
          <a:bodyPr>
            <a:normAutofit/>
          </a:bodyPr>
          <a:lstStyle/>
          <a:p>
            <a:r>
              <a:rPr lang="en-US" dirty="0"/>
              <a:t>3. </a:t>
            </a:r>
            <a:r>
              <a:rPr lang="en-US" dirty="0" err="1"/>
              <a:t>Xây</a:t>
            </a:r>
            <a:r>
              <a:rPr lang="en-US" dirty="0"/>
              <a:t> </a:t>
            </a:r>
            <a:r>
              <a:rPr lang="en-US" dirty="0" err="1"/>
              <a:t>dựng</a:t>
            </a:r>
            <a:r>
              <a:rPr lang="en-US" dirty="0"/>
              <a:t> </a:t>
            </a:r>
            <a:r>
              <a:rPr lang="en-US" dirty="0" err="1"/>
              <a:t>mô</a:t>
            </a:r>
            <a:r>
              <a:rPr lang="en-US" dirty="0"/>
              <a:t> </a:t>
            </a:r>
            <a:r>
              <a:rPr lang="en-US" dirty="0" err="1"/>
              <a:t>hình</a:t>
            </a:r>
            <a:r>
              <a:rPr lang="en-US" dirty="0"/>
              <a:t> </a:t>
            </a:r>
            <a:r>
              <a:rPr lang="en-US" dirty="0" err="1"/>
              <a:t>hệ</a:t>
            </a:r>
            <a:r>
              <a:rPr lang="en-US" dirty="0"/>
              <a:t> </a:t>
            </a:r>
            <a:r>
              <a:rPr lang="en-US" dirty="0" err="1"/>
              <a:t>thống</a:t>
            </a:r>
            <a:endParaRPr lang="en-US" dirty="0"/>
          </a:p>
        </p:txBody>
      </p:sp>
      <p:sp>
        <p:nvSpPr>
          <p:cNvPr id="12" name="Slide Number Placeholder 11">
            <a:extLst>
              <a:ext uri="{FF2B5EF4-FFF2-40B4-BE49-F238E27FC236}">
                <a16:creationId xmlns:a16="http://schemas.microsoft.com/office/drawing/2014/main" id="{6308D1AB-33EC-174A-AFF4-6B9718A863B4}"/>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7</a:t>
            </a:fld>
            <a:endParaRPr lang="en-US" dirty="0"/>
          </a:p>
        </p:txBody>
      </p:sp>
      <p:pic>
        <p:nvPicPr>
          <p:cNvPr id="3" name="Picture 2">
            <a:extLst>
              <a:ext uri="{FF2B5EF4-FFF2-40B4-BE49-F238E27FC236}">
                <a16:creationId xmlns:a16="http://schemas.microsoft.com/office/drawing/2014/main" id="{83D32BE2-99C6-235B-397D-A94195A39724}"/>
              </a:ext>
            </a:extLst>
          </p:cNvPr>
          <p:cNvPicPr>
            <a:picLocks noChangeAspect="1"/>
          </p:cNvPicPr>
          <p:nvPr/>
        </p:nvPicPr>
        <p:blipFill>
          <a:blip r:embed="rId2"/>
          <a:stretch>
            <a:fillRect/>
          </a:stretch>
        </p:blipFill>
        <p:spPr>
          <a:xfrm>
            <a:off x="2376027" y="1964929"/>
            <a:ext cx="6997869" cy="3219467"/>
          </a:xfrm>
          <a:prstGeom prst="rect">
            <a:avLst/>
          </a:prstGeom>
        </p:spPr>
      </p:pic>
    </p:spTree>
    <p:extLst>
      <p:ext uri="{BB962C8B-B14F-4D97-AF65-F5344CB8AC3E}">
        <p14:creationId xmlns:p14="http://schemas.microsoft.com/office/powerpoint/2010/main" val="7002092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1167492" y="381000"/>
            <a:ext cx="9779183" cy="810237"/>
          </a:xfrm>
        </p:spPr>
        <p:txBody>
          <a:bodyPr/>
          <a:lstStyle/>
          <a:p>
            <a:r>
              <a:rPr lang="en-US" dirty="0"/>
              <a:t>3.1. </a:t>
            </a:r>
            <a:r>
              <a:rPr lang="vi-VN" dirty="0"/>
              <a:t>Sơ đồ kết nối phần cứng </a:t>
            </a:r>
            <a:endParaRPr lang="en-US" dirty="0"/>
          </a:p>
        </p:txBody>
      </p:sp>
      <p:sp>
        <p:nvSpPr>
          <p:cNvPr id="3" name="Text Placeholder 2">
            <a:extLst>
              <a:ext uri="{FF2B5EF4-FFF2-40B4-BE49-F238E27FC236}">
                <a16:creationId xmlns:a16="http://schemas.microsoft.com/office/drawing/2014/main" id="{EFB90AB4-D228-4548-B072-726498212362}"/>
              </a:ext>
            </a:extLst>
          </p:cNvPr>
          <p:cNvSpPr>
            <a:spLocks noGrp="1"/>
          </p:cNvSpPr>
          <p:nvPr>
            <p:ph idx="11"/>
          </p:nvPr>
        </p:nvSpPr>
        <p:spPr>
          <a:xfrm>
            <a:off x="1167492" y="1245833"/>
            <a:ext cx="4663440" cy="522514"/>
          </a:xfrm>
        </p:spPr>
        <p:txBody>
          <a:bodyPr/>
          <a:lstStyle/>
          <a:p>
            <a:r>
              <a:rPr lang="en-US" dirty="0"/>
              <a:t>3.1.1. </a:t>
            </a:r>
            <a:r>
              <a:rPr lang="en-US" dirty="0" err="1"/>
              <a:t>Mạch</a:t>
            </a:r>
            <a:r>
              <a:rPr lang="en-US" dirty="0"/>
              <a:t> </a:t>
            </a:r>
            <a:r>
              <a:rPr lang="en-US" dirty="0" err="1"/>
              <a:t>điều</a:t>
            </a:r>
            <a:r>
              <a:rPr lang="en-US" dirty="0"/>
              <a:t> </a:t>
            </a:r>
            <a:r>
              <a:rPr lang="en-US" dirty="0" err="1"/>
              <a:t>khiển</a:t>
            </a:r>
            <a:endParaRPr lang="en-US" dirty="0"/>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8</a:t>
            </a:fld>
            <a:endParaRPr lang="en-US" dirty="0"/>
          </a:p>
        </p:txBody>
      </p:sp>
      <p:pic>
        <p:nvPicPr>
          <p:cNvPr id="15" name="Picture 14">
            <a:extLst>
              <a:ext uri="{FF2B5EF4-FFF2-40B4-BE49-F238E27FC236}">
                <a16:creationId xmlns:a16="http://schemas.microsoft.com/office/drawing/2014/main" id="{D97B04C0-D3CC-852A-0594-C3498E1DB149}"/>
              </a:ext>
            </a:extLst>
          </p:cNvPr>
          <p:cNvPicPr>
            <a:picLocks noChangeAspect="1"/>
          </p:cNvPicPr>
          <p:nvPr/>
        </p:nvPicPr>
        <p:blipFill>
          <a:blip r:embed="rId2"/>
          <a:stretch>
            <a:fillRect/>
          </a:stretch>
        </p:blipFill>
        <p:spPr>
          <a:xfrm>
            <a:off x="1622191" y="1671920"/>
            <a:ext cx="8689824" cy="3514159"/>
          </a:xfrm>
          <a:prstGeom prst="rect">
            <a:avLst/>
          </a:prstGeom>
        </p:spPr>
      </p:pic>
    </p:spTree>
    <p:extLst>
      <p:ext uri="{BB962C8B-B14F-4D97-AF65-F5344CB8AC3E}">
        <p14:creationId xmlns:p14="http://schemas.microsoft.com/office/powerpoint/2010/main" val="25631196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1167492" y="381000"/>
            <a:ext cx="9779183" cy="803049"/>
          </a:xfrm>
        </p:spPr>
        <p:txBody>
          <a:bodyPr/>
          <a:lstStyle/>
          <a:p>
            <a:r>
              <a:rPr lang="en-US" dirty="0"/>
              <a:t>3.1. </a:t>
            </a:r>
            <a:r>
              <a:rPr lang="vi-VN" dirty="0"/>
              <a:t>Sơ đồ kết nối phần cứng </a:t>
            </a:r>
            <a:endParaRPr lang="en-US" dirty="0"/>
          </a:p>
        </p:txBody>
      </p:sp>
      <p:sp>
        <p:nvSpPr>
          <p:cNvPr id="3" name="Text Placeholder 2">
            <a:extLst>
              <a:ext uri="{FF2B5EF4-FFF2-40B4-BE49-F238E27FC236}">
                <a16:creationId xmlns:a16="http://schemas.microsoft.com/office/drawing/2014/main" id="{EFB90AB4-D228-4548-B072-726498212362}"/>
              </a:ext>
            </a:extLst>
          </p:cNvPr>
          <p:cNvSpPr>
            <a:spLocks noGrp="1"/>
          </p:cNvSpPr>
          <p:nvPr>
            <p:ph idx="11"/>
          </p:nvPr>
        </p:nvSpPr>
        <p:spPr>
          <a:xfrm>
            <a:off x="1167492" y="1266133"/>
            <a:ext cx="4663440" cy="522514"/>
          </a:xfrm>
        </p:spPr>
        <p:txBody>
          <a:bodyPr/>
          <a:lstStyle/>
          <a:p>
            <a:r>
              <a:rPr lang="en-US" dirty="0"/>
              <a:t>3.1.1. </a:t>
            </a:r>
            <a:r>
              <a:rPr lang="en-US" dirty="0" err="1"/>
              <a:t>Mạch</a:t>
            </a:r>
            <a:r>
              <a:rPr lang="en-US" dirty="0"/>
              <a:t> </a:t>
            </a:r>
            <a:r>
              <a:rPr lang="en-US" dirty="0" err="1"/>
              <a:t>điều</a:t>
            </a:r>
            <a:r>
              <a:rPr lang="en-US" dirty="0"/>
              <a:t> </a:t>
            </a:r>
            <a:r>
              <a:rPr lang="en-US" dirty="0" err="1"/>
              <a:t>khiển</a:t>
            </a:r>
            <a:endParaRPr lang="en-US" dirty="0"/>
          </a:p>
        </p:txBody>
      </p:sp>
      <p:sp>
        <p:nvSpPr>
          <p:cNvPr id="8" name="Footer Placeholder 7">
            <a:extLst>
              <a:ext uri="{FF2B5EF4-FFF2-40B4-BE49-F238E27FC236}">
                <a16:creationId xmlns:a16="http://schemas.microsoft.com/office/drawing/2014/main" id="{0DD1986A-9AF9-5C45-BE85-20D5AA267AE1}"/>
              </a:ext>
            </a:extLst>
          </p:cNvPr>
          <p:cNvSpPr>
            <a:spLocks noGrp="1"/>
          </p:cNvSpPr>
          <p:nvPr>
            <p:ph type="ftr" sz="quarter" idx="3"/>
          </p:nvPr>
        </p:nvSpPr>
        <p:spPr>
          <a:xfrm>
            <a:off x="4038600" y="6356350"/>
            <a:ext cx="4114800" cy="365125"/>
          </a:xfrm>
        </p:spPr>
        <p:txBody>
          <a:bodyPr/>
          <a:lstStyle/>
          <a:p>
            <a:r>
              <a:rPr lang="en-US" dirty="0"/>
              <a:t>PRESENTATION TITLE</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9</a:t>
            </a:fld>
            <a:endParaRPr lang="en-US" dirty="0"/>
          </a:p>
        </p:txBody>
      </p:sp>
      <p:pic>
        <p:nvPicPr>
          <p:cNvPr id="4" name="Picture 3">
            <a:extLst>
              <a:ext uri="{FF2B5EF4-FFF2-40B4-BE49-F238E27FC236}">
                <a16:creationId xmlns:a16="http://schemas.microsoft.com/office/drawing/2014/main" id="{81B00999-A752-AFF0-A025-F5D909862231}"/>
              </a:ext>
            </a:extLst>
          </p:cNvPr>
          <p:cNvPicPr>
            <a:picLocks noChangeAspect="1"/>
          </p:cNvPicPr>
          <p:nvPr/>
        </p:nvPicPr>
        <p:blipFill>
          <a:blip r:embed="rId2"/>
          <a:stretch>
            <a:fillRect/>
          </a:stretch>
        </p:blipFill>
        <p:spPr>
          <a:xfrm>
            <a:off x="2077622" y="1992276"/>
            <a:ext cx="7506620" cy="3599591"/>
          </a:xfrm>
          <a:prstGeom prst="rect">
            <a:avLst/>
          </a:prstGeom>
        </p:spPr>
      </p:pic>
    </p:spTree>
    <p:extLst>
      <p:ext uri="{BB962C8B-B14F-4D97-AF65-F5344CB8AC3E}">
        <p14:creationId xmlns:p14="http://schemas.microsoft.com/office/powerpoint/2010/main" val="936548173"/>
      </p:ext>
    </p:extLst>
  </p:cSld>
  <p:clrMapOvr>
    <a:masterClrMapping/>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versal presentation" id="{4A1BE7B5-16BB-4EDB-94C0-CDDC43FF64E7}" vid="{7F008C83-F8F9-4FE6-A625-57BD0F44822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Background xmlns="71af3243-3dd4-4a8d-8c0d-dd76da1f02a5">false</Background>
  </documentManagement>
</p:properties>
</file>

<file path=customXml/itemProps1.xml><?xml version="1.0" encoding="utf-8"?>
<ds:datastoreItem xmlns:ds="http://schemas.openxmlformats.org/officeDocument/2006/customXml" ds:itemID="{81C465B7-820B-4DEA-AB4B-5167C1BE907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2076B5C-85B0-4D30-852D-5E5312EEA93B}">
  <ds:schemaRefs>
    <ds:schemaRef ds:uri="http://schemas.microsoft.com/sharepoint/v3/contenttype/forms"/>
  </ds:schemaRefs>
</ds:datastoreItem>
</file>

<file path=customXml/itemProps3.xml><?xml version="1.0" encoding="utf-8"?>
<ds:datastoreItem xmlns:ds="http://schemas.openxmlformats.org/officeDocument/2006/customXml" ds:itemID="{1342FAFE-88B4-49B4-9588-86CB0E564E50}">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{05AD224D-50E4-445A-B84E-0DDB2130CCE7}tf45331398_win32</Template>
  <TotalTime>207</TotalTime>
  <Words>422</Words>
  <Application>Microsoft Office PowerPoint</Application>
  <PresentationFormat>Widescreen</PresentationFormat>
  <Paragraphs>61</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Tenorite</vt:lpstr>
      <vt:lpstr>Office Theme</vt:lpstr>
      <vt:lpstr>Đồ Án Điều Khiển Lập Trình</vt:lpstr>
      <vt:lpstr>Tổng quan</vt:lpstr>
      <vt:lpstr>1. Giới thiệu hệ thống</vt:lpstr>
      <vt:lpstr>2. Lựa chọn thiết bị</vt:lpstr>
      <vt:lpstr>2.1. Thiết bị điều khiển</vt:lpstr>
      <vt:lpstr>2.2. Thiết bị đầu vào</vt:lpstr>
      <vt:lpstr>3. Xây dựng mô hình hệ thống</vt:lpstr>
      <vt:lpstr>3.1. Sơ đồ kết nối phần cứng </vt:lpstr>
      <vt:lpstr>3.1. Sơ đồ kết nối phần cứng </vt:lpstr>
      <vt:lpstr>3.1. Sơ đồ kết nối phần cứng </vt:lpstr>
      <vt:lpstr>4. GIAO DIỆN WINCC</vt:lpstr>
      <vt:lpstr>4.3. Kết quả</vt:lpstr>
      <vt:lpstr>4.2. WebServer</vt:lpstr>
      <vt:lpstr>Thank For Listen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Đồ Án Điều Khiển Lập Trình</dc:title>
  <dc:creator>Bảo Tín Đào</dc:creator>
  <cp:lastModifiedBy>Bảo Tín Đào</cp:lastModifiedBy>
  <cp:revision>5</cp:revision>
  <dcterms:created xsi:type="dcterms:W3CDTF">2023-12-26T01:33:36Z</dcterms:created>
  <dcterms:modified xsi:type="dcterms:W3CDTF">2023-12-27T09:03:29Z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