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1" r:id="rId1"/>
  </p:sldMasterIdLst>
  <p:notesMasterIdLst>
    <p:notesMasterId r:id="rId7"/>
  </p:notesMasterIdLst>
  <p:sldIdLst>
    <p:sldId id="257" r:id="rId2"/>
    <p:sldId id="258" r:id="rId3"/>
    <p:sldId id="259" r:id="rId4"/>
    <p:sldId id="260" r:id="rId5"/>
    <p:sldId id="261" r:id="rId6"/>
  </p:sldIdLst>
  <p:sldSz cx="9144000" cy="5143500" type="screen16x9"/>
  <p:notesSz cx="6858000" cy="9144000"/>
  <p:embeddedFontLst>
    <p:embeddedFont>
      <p:font typeface="Cambria" panose="02040503050406030204" pitchFamily="18" charset="0"/>
      <p:regular r:id="rId8"/>
      <p:bold r:id="rId9"/>
      <p:italic r:id="rId10"/>
      <p:boldItalic r:id="rId11"/>
    </p:embeddedFont>
    <p:embeddedFont>
      <p:font typeface="Open Sans" panose="020B0606030504020204" pitchFamily="34" charset="0"/>
      <p:regular r:id="rId12"/>
      <p:bold r:id="rId13"/>
      <p:italic r:id="rId14"/>
      <p:boldItalic r:id="rId1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5B816F7-571B-40AE-AFED-E959FCDFB378}" v="1" dt="2024-10-26T21:11:50.474"/>
  </p1510:revLst>
</p1510:revInfo>
</file>

<file path=ppt/tableStyles.xml><?xml version="1.0" encoding="utf-8"?>
<a:tblStyleLst xmlns:a="http://schemas.openxmlformats.org/drawingml/2006/main" def="{FBE69884-2A00-4C6D-98CB-298E58299215}">
  <a:tblStyle styleId="{FBE69884-2A00-4C6D-98CB-298E58299215}"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717"/>
  </p:normalViewPr>
  <p:slideViewPr>
    <p:cSldViewPr snapToGrid="0">
      <p:cViewPr varScale="1">
        <p:scale>
          <a:sx n="129" d="100"/>
          <a:sy n="129" d="100"/>
        </p:scale>
        <p:origin x="1104" y="11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1.fntdata"/><Relationship Id="rId13" Type="http://schemas.openxmlformats.org/officeDocument/2006/relationships/font" Target="fonts/font6.fntdata"/><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notesMaster" Target="notesMasters/notesMaster1.xml"/><Relationship Id="rId12" Type="http://schemas.openxmlformats.org/officeDocument/2006/relationships/font" Target="fonts/font5.fntdata"/><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4.fntdata"/><Relationship Id="rId5" Type="http://schemas.openxmlformats.org/officeDocument/2006/relationships/slide" Target="slides/slide4.xml"/><Relationship Id="rId15" Type="http://schemas.openxmlformats.org/officeDocument/2006/relationships/font" Target="fonts/font8.fntdata"/><Relationship Id="rId10" Type="http://schemas.openxmlformats.org/officeDocument/2006/relationships/font" Target="fonts/font3.fntdata"/><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font" Target="fonts/font2.fntdata"/><Relationship Id="rId14" Type="http://schemas.openxmlformats.org/officeDocument/2006/relationships/font" Target="fonts/font7.fntdata"/></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nto, Natosha" userId="c7aa943e-52e6-4748-80fd-fab83c7f6ca4" providerId="ADAL" clId="{65B816F7-571B-40AE-AFED-E959FCDFB378}"/>
    <pc:docChg chg="undo custSel delSld modSld">
      <pc:chgData name="Minto, Natosha" userId="c7aa943e-52e6-4748-80fd-fab83c7f6ca4" providerId="ADAL" clId="{65B816F7-571B-40AE-AFED-E959FCDFB378}" dt="2024-10-29T13:39:03.551" v="1492" actId="20577"/>
      <pc:docMkLst>
        <pc:docMk/>
      </pc:docMkLst>
      <pc:sldChg chg="del">
        <pc:chgData name="Minto, Natosha" userId="c7aa943e-52e6-4748-80fd-fab83c7f6ca4" providerId="ADAL" clId="{65B816F7-571B-40AE-AFED-E959FCDFB378}" dt="2024-10-28T21:18:55.672" v="1490" actId="2696"/>
        <pc:sldMkLst>
          <pc:docMk/>
          <pc:sldMk cId="0" sldId="256"/>
        </pc:sldMkLst>
      </pc:sldChg>
      <pc:sldChg chg="addSp delSp modSp mod">
        <pc:chgData name="Minto, Natosha" userId="c7aa943e-52e6-4748-80fd-fab83c7f6ca4" providerId="ADAL" clId="{65B816F7-571B-40AE-AFED-E959FCDFB378}" dt="2024-10-26T21:12:33.640" v="24" actId="14100"/>
        <pc:sldMkLst>
          <pc:docMk/>
          <pc:sldMk cId="0" sldId="258"/>
        </pc:sldMkLst>
        <pc:spChg chg="mod">
          <ac:chgData name="Minto, Natosha" userId="c7aa943e-52e6-4748-80fd-fab83c7f6ca4" providerId="ADAL" clId="{65B816F7-571B-40AE-AFED-E959FCDFB378}" dt="2024-10-26T21:12:33.640" v="24" actId="14100"/>
          <ac:spMkLst>
            <pc:docMk/>
            <pc:sldMk cId="0" sldId="258"/>
            <ac:spMk id="77" creationId="{00000000-0000-0000-0000-000000000000}"/>
          </ac:spMkLst>
        </pc:spChg>
        <pc:picChg chg="add mod">
          <ac:chgData name="Minto, Natosha" userId="c7aa943e-52e6-4748-80fd-fab83c7f6ca4" providerId="ADAL" clId="{65B816F7-571B-40AE-AFED-E959FCDFB378}" dt="2024-10-26T21:12:31.001" v="23" actId="1076"/>
          <ac:picMkLst>
            <pc:docMk/>
            <pc:sldMk cId="0" sldId="258"/>
            <ac:picMk id="3" creationId="{460BF02D-8930-F4C9-9E0A-7BA0C055BCE9}"/>
          </ac:picMkLst>
        </pc:picChg>
        <pc:picChg chg="del">
          <ac:chgData name="Minto, Natosha" userId="c7aa943e-52e6-4748-80fd-fab83c7f6ca4" providerId="ADAL" clId="{65B816F7-571B-40AE-AFED-E959FCDFB378}" dt="2024-10-26T21:11:40.021" v="12" actId="478"/>
          <ac:picMkLst>
            <pc:docMk/>
            <pc:sldMk cId="0" sldId="258"/>
            <ac:picMk id="79" creationId="{00000000-0000-0000-0000-000000000000}"/>
          </ac:picMkLst>
        </pc:picChg>
      </pc:sldChg>
      <pc:sldChg chg="modSp mod">
        <pc:chgData name="Minto, Natosha" userId="c7aa943e-52e6-4748-80fd-fab83c7f6ca4" providerId="ADAL" clId="{65B816F7-571B-40AE-AFED-E959FCDFB378}" dt="2024-10-27T19:58:55.782" v="624" actId="20577"/>
        <pc:sldMkLst>
          <pc:docMk/>
          <pc:sldMk cId="0" sldId="259"/>
        </pc:sldMkLst>
        <pc:spChg chg="mod">
          <ac:chgData name="Minto, Natosha" userId="c7aa943e-52e6-4748-80fd-fab83c7f6ca4" providerId="ADAL" clId="{65B816F7-571B-40AE-AFED-E959FCDFB378}" dt="2024-10-27T19:58:55.782" v="624" actId="20577"/>
          <ac:spMkLst>
            <pc:docMk/>
            <pc:sldMk cId="0" sldId="259"/>
            <ac:spMk id="86" creationId="{00000000-0000-0000-0000-000000000000}"/>
          </ac:spMkLst>
        </pc:spChg>
        <pc:graphicFrameChg chg="modGraphic">
          <ac:chgData name="Minto, Natosha" userId="c7aa943e-52e6-4748-80fd-fab83c7f6ca4" providerId="ADAL" clId="{65B816F7-571B-40AE-AFED-E959FCDFB378}" dt="2024-10-26T21:18:23.571" v="57" actId="20577"/>
          <ac:graphicFrameMkLst>
            <pc:docMk/>
            <pc:sldMk cId="0" sldId="259"/>
            <ac:graphicFrameMk id="85" creationId="{00000000-0000-0000-0000-000000000000}"/>
          </ac:graphicFrameMkLst>
        </pc:graphicFrameChg>
      </pc:sldChg>
      <pc:sldChg chg="modSp mod">
        <pc:chgData name="Minto, Natosha" userId="c7aa943e-52e6-4748-80fd-fab83c7f6ca4" providerId="ADAL" clId="{65B816F7-571B-40AE-AFED-E959FCDFB378}" dt="2024-10-28T21:19:07.195" v="1491" actId="207"/>
        <pc:sldMkLst>
          <pc:docMk/>
          <pc:sldMk cId="0" sldId="260"/>
        </pc:sldMkLst>
        <pc:spChg chg="mod">
          <ac:chgData name="Minto, Natosha" userId="c7aa943e-52e6-4748-80fd-fab83c7f6ca4" providerId="ADAL" clId="{65B816F7-571B-40AE-AFED-E959FCDFB378}" dt="2024-10-28T21:19:07.195" v="1491" actId="207"/>
          <ac:spMkLst>
            <pc:docMk/>
            <pc:sldMk cId="0" sldId="260"/>
            <ac:spMk id="92" creationId="{00000000-0000-0000-0000-000000000000}"/>
          </ac:spMkLst>
        </pc:spChg>
      </pc:sldChg>
      <pc:sldChg chg="modSp mod">
        <pc:chgData name="Minto, Natosha" userId="c7aa943e-52e6-4748-80fd-fab83c7f6ca4" providerId="ADAL" clId="{65B816F7-571B-40AE-AFED-E959FCDFB378}" dt="2024-10-29T13:39:03.551" v="1492" actId="20577"/>
        <pc:sldMkLst>
          <pc:docMk/>
          <pc:sldMk cId="0" sldId="261"/>
        </pc:sldMkLst>
        <pc:spChg chg="mod">
          <ac:chgData name="Minto, Natosha" userId="c7aa943e-52e6-4748-80fd-fab83c7f6ca4" providerId="ADAL" clId="{65B816F7-571B-40AE-AFED-E959FCDFB378}" dt="2024-10-29T13:39:03.551" v="1492" actId="20577"/>
          <ac:spMkLst>
            <pc:docMk/>
            <pc:sldMk cId="0" sldId="261"/>
            <ac:spMk id="98"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1f18ce3f467_0_105: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g1f18ce3f467_0_10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1f18ce3f467_0_2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1f18ce3f467_0_2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1f18ce3f467_0_2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1f18ce3f467_0_2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1f18ce3f467_0_2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1f18ce3f467_0_2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1f18ce3f467_0_2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1f18ce3f467_0_2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p:cSld name="TITLE_1">
    <p:spTree>
      <p:nvGrpSpPr>
        <p:cNvPr id="1" name="Shape 50"/>
        <p:cNvGrpSpPr/>
        <p:nvPr/>
      </p:nvGrpSpPr>
      <p:grpSpPr>
        <a:xfrm>
          <a:off x="0" y="0"/>
          <a:ext cx="0" cy="0"/>
          <a:chOff x="0" y="0"/>
          <a:chExt cx="0" cy="0"/>
        </a:xfrm>
      </p:grpSpPr>
      <p:pic>
        <p:nvPicPr>
          <p:cNvPr id="51" name="Google Shape;51;p13"/>
          <p:cNvPicPr preferRelativeResize="0"/>
          <p:nvPr/>
        </p:nvPicPr>
        <p:blipFill rotWithShape="1">
          <a:blip r:embed="rId2">
            <a:alphaModFix/>
          </a:blip>
          <a:srcRect r="7800" b="7535"/>
          <a:stretch/>
        </p:blipFill>
        <p:spPr>
          <a:xfrm>
            <a:off x="6579650" y="2571750"/>
            <a:ext cx="2564400" cy="2571900"/>
          </a:xfrm>
          <a:prstGeom prst="rect">
            <a:avLst/>
          </a:prstGeom>
          <a:noFill/>
          <a:ln>
            <a:noFill/>
          </a:ln>
        </p:spPr>
      </p:pic>
      <p:sp>
        <p:nvSpPr>
          <p:cNvPr id="52" name="Google Shape;52;p13"/>
          <p:cNvSpPr txBox="1">
            <a:spLocks noGrp="1"/>
          </p:cNvSpPr>
          <p:nvPr>
            <p:ph type="title"/>
          </p:nvPr>
        </p:nvSpPr>
        <p:spPr>
          <a:xfrm>
            <a:off x="457200" y="834727"/>
            <a:ext cx="8229600" cy="1389300"/>
          </a:xfrm>
          <a:prstGeom prst="rect">
            <a:avLst/>
          </a:prstGeom>
          <a:noFill/>
          <a:ln>
            <a:noFill/>
          </a:ln>
        </p:spPr>
        <p:txBody>
          <a:bodyPr spcFirstLastPara="1" wrap="square" lIns="91425" tIns="91425" rIns="91425" bIns="91425" anchor="b" anchorCtr="0">
            <a:normAutofit/>
          </a:bodyPr>
          <a:lstStyle>
            <a:lvl1pPr marL="0" marR="0" lvl="0" indent="0" algn="l" rtl="0">
              <a:lnSpc>
                <a:spcPct val="120000"/>
              </a:lnSpc>
              <a:spcBef>
                <a:spcPts val="0"/>
              </a:spcBef>
              <a:spcAft>
                <a:spcPts val="0"/>
              </a:spcAft>
              <a:buClr>
                <a:srgbClr val="FFFFFF"/>
              </a:buClr>
              <a:buSzPts val="2800"/>
              <a:buFont typeface="Open Sans"/>
              <a:buNone/>
              <a:defRPr sz="4500" b="0" i="0" u="none" strike="noStrike" cap="none">
                <a:solidFill>
                  <a:srgbClr val="FFFFFF"/>
                </a:solidFill>
                <a:latin typeface="Open Sans"/>
                <a:ea typeface="Open Sans"/>
                <a:cs typeface="Open Sans"/>
                <a:sym typeface="Open Sans"/>
              </a:defRPr>
            </a:lvl1pPr>
            <a:lvl2pPr marL="0" marR="0" lvl="1" indent="88900" algn="l" rtl="0">
              <a:lnSpc>
                <a:spcPct val="120000"/>
              </a:lnSpc>
              <a:spcBef>
                <a:spcPts val="0"/>
              </a:spcBef>
              <a:spcAft>
                <a:spcPts val="0"/>
              </a:spcAft>
              <a:buClr>
                <a:srgbClr val="FFFFFF"/>
              </a:buClr>
              <a:buSzPts val="2800"/>
              <a:buFont typeface="Open Sans"/>
              <a:buNone/>
              <a:defRPr sz="4500" b="0" i="0" u="none" strike="noStrike" cap="none">
                <a:solidFill>
                  <a:srgbClr val="FFFFFF"/>
                </a:solidFill>
                <a:latin typeface="Open Sans"/>
                <a:ea typeface="Open Sans"/>
                <a:cs typeface="Open Sans"/>
                <a:sym typeface="Open Sans"/>
              </a:defRPr>
            </a:lvl2pPr>
            <a:lvl3pPr marL="0" marR="0" lvl="2" indent="177800" algn="l" rtl="0">
              <a:lnSpc>
                <a:spcPct val="120000"/>
              </a:lnSpc>
              <a:spcBef>
                <a:spcPts val="0"/>
              </a:spcBef>
              <a:spcAft>
                <a:spcPts val="0"/>
              </a:spcAft>
              <a:buClr>
                <a:srgbClr val="FFFFFF"/>
              </a:buClr>
              <a:buSzPts val="2800"/>
              <a:buFont typeface="Open Sans"/>
              <a:buNone/>
              <a:defRPr sz="4500" b="0" i="0" u="none" strike="noStrike" cap="none">
                <a:solidFill>
                  <a:srgbClr val="FFFFFF"/>
                </a:solidFill>
                <a:latin typeface="Open Sans"/>
                <a:ea typeface="Open Sans"/>
                <a:cs typeface="Open Sans"/>
                <a:sym typeface="Open Sans"/>
              </a:defRPr>
            </a:lvl3pPr>
            <a:lvl4pPr marL="0" marR="0" lvl="3" indent="254000" algn="l" rtl="0">
              <a:lnSpc>
                <a:spcPct val="120000"/>
              </a:lnSpc>
              <a:spcBef>
                <a:spcPts val="0"/>
              </a:spcBef>
              <a:spcAft>
                <a:spcPts val="0"/>
              </a:spcAft>
              <a:buClr>
                <a:srgbClr val="FFFFFF"/>
              </a:buClr>
              <a:buSzPts val="2800"/>
              <a:buFont typeface="Open Sans"/>
              <a:buNone/>
              <a:defRPr sz="4500" b="0" i="0" u="none" strike="noStrike" cap="none">
                <a:solidFill>
                  <a:srgbClr val="FFFFFF"/>
                </a:solidFill>
                <a:latin typeface="Open Sans"/>
                <a:ea typeface="Open Sans"/>
                <a:cs typeface="Open Sans"/>
                <a:sym typeface="Open Sans"/>
              </a:defRPr>
            </a:lvl4pPr>
            <a:lvl5pPr marL="0" marR="0" lvl="4" indent="342900" algn="l" rtl="0">
              <a:lnSpc>
                <a:spcPct val="120000"/>
              </a:lnSpc>
              <a:spcBef>
                <a:spcPts val="0"/>
              </a:spcBef>
              <a:spcAft>
                <a:spcPts val="0"/>
              </a:spcAft>
              <a:buClr>
                <a:srgbClr val="FFFFFF"/>
              </a:buClr>
              <a:buSzPts val="2800"/>
              <a:buFont typeface="Open Sans"/>
              <a:buNone/>
              <a:defRPr sz="4500" b="0" i="0" u="none" strike="noStrike" cap="none">
                <a:solidFill>
                  <a:srgbClr val="FFFFFF"/>
                </a:solidFill>
                <a:latin typeface="Open Sans"/>
                <a:ea typeface="Open Sans"/>
                <a:cs typeface="Open Sans"/>
                <a:sym typeface="Open Sans"/>
              </a:defRPr>
            </a:lvl5pPr>
            <a:lvl6pPr marL="0" marR="0" lvl="5" indent="431800" algn="l" rtl="0">
              <a:lnSpc>
                <a:spcPct val="120000"/>
              </a:lnSpc>
              <a:spcBef>
                <a:spcPts val="0"/>
              </a:spcBef>
              <a:spcAft>
                <a:spcPts val="0"/>
              </a:spcAft>
              <a:buClr>
                <a:srgbClr val="FFFFFF"/>
              </a:buClr>
              <a:buSzPts val="2800"/>
              <a:buFont typeface="Open Sans"/>
              <a:buNone/>
              <a:defRPr sz="4500" b="0" i="0" u="none" strike="noStrike" cap="none">
                <a:solidFill>
                  <a:srgbClr val="FFFFFF"/>
                </a:solidFill>
                <a:latin typeface="Open Sans"/>
                <a:ea typeface="Open Sans"/>
                <a:cs typeface="Open Sans"/>
                <a:sym typeface="Open Sans"/>
              </a:defRPr>
            </a:lvl6pPr>
            <a:lvl7pPr marL="0" marR="0" lvl="6" indent="520700" algn="l" rtl="0">
              <a:lnSpc>
                <a:spcPct val="120000"/>
              </a:lnSpc>
              <a:spcBef>
                <a:spcPts val="0"/>
              </a:spcBef>
              <a:spcAft>
                <a:spcPts val="0"/>
              </a:spcAft>
              <a:buClr>
                <a:srgbClr val="FFFFFF"/>
              </a:buClr>
              <a:buSzPts val="2800"/>
              <a:buFont typeface="Open Sans"/>
              <a:buNone/>
              <a:defRPr sz="4500" b="0" i="0" u="none" strike="noStrike" cap="none">
                <a:solidFill>
                  <a:srgbClr val="FFFFFF"/>
                </a:solidFill>
                <a:latin typeface="Open Sans"/>
                <a:ea typeface="Open Sans"/>
                <a:cs typeface="Open Sans"/>
                <a:sym typeface="Open Sans"/>
              </a:defRPr>
            </a:lvl7pPr>
            <a:lvl8pPr marL="0" marR="0" lvl="7" indent="596900" algn="l" rtl="0">
              <a:lnSpc>
                <a:spcPct val="120000"/>
              </a:lnSpc>
              <a:spcBef>
                <a:spcPts val="0"/>
              </a:spcBef>
              <a:spcAft>
                <a:spcPts val="0"/>
              </a:spcAft>
              <a:buClr>
                <a:srgbClr val="FFFFFF"/>
              </a:buClr>
              <a:buSzPts val="2800"/>
              <a:buFont typeface="Open Sans"/>
              <a:buNone/>
              <a:defRPr sz="4500" b="0" i="0" u="none" strike="noStrike" cap="none">
                <a:solidFill>
                  <a:srgbClr val="FFFFFF"/>
                </a:solidFill>
                <a:latin typeface="Open Sans"/>
                <a:ea typeface="Open Sans"/>
                <a:cs typeface="Open Sans"/>
                <a:sym typeface="Open Sans"/>
              </a:defRPr>
            </a:lvl8pPr>
            <a:lvl9pPr marL="0" marR="0" lvl="8" indent="685800" algn="l" rtl="0">
              <a:lnSpc>
                <a:spcPct val="120000"/>
              </a:lnSpc>
              <a:spcBef>
                <a:spcPts val="0"/>
              </a:spcBef>
              <a:spcAft>
                <a:spcPts val="0"/>
              </a:spcAft>
              <a:buClr>
                <a:srgbClr val="FFFFFF"/>
              </a:buClr>
              <a:buSzPts val="2800"/>
              <a:buFont typeface="Open Sans"/>
              <a:buNone/>
              <a:defRPr sz="4500" b="0" i="0" u="none" strike="noStrike" cap="none">
                <a:solidFill>
                  <a:srgbClr val="FFFFFF"/>
                </a:solidFill>
                <a:latin typeface="Open Sans"/>
                <a:ea typeface="Open Sans"/>
                <a:cs typeface="Open Sans"/>
                <a:sym typeface="Open Sans"/>
              </a:defRPr>
            </a:lvl9pPr>
          </a:lstStyle>
          <a:p>
            <a:endParaRPr/>
          </a:p>
        </p:txBody>
      </p:sp>
      <p:sp>
        <p:nvSpPr>
          <p:cNvPr id="53" name="Google Shape;53;p13"/>
          <p:cNvSpPr txBox="1">
            <a:spLocks noGrp="1"/>
          </p:cNvSpPr>
          <p:nvPr>
            <p:ph type="body" idx="1"/>
          </p:nvPr>
        </p:nvSpPr>
        <p:spPr>
          <a:xfrm>
            <a:off x="457200" y="2195513"/>
            <a:ext cx="5038800" cy="1003500"/>
          </a:xfrm>
          <a:prstGeom prst="rect">
            <a:avLst/>
          </a:prstGeom>
          <a:noFill/>
          <a:ln>
            <a:noFill/>
          </a:ln>
        </p:spPr>
        <p:txBody>
          <a:bodyPr spcFirstLastPara="1" wrap="square" lIns="91425" tIns="91425" rIns="91425" bIns="91425" anchor="t" anchorCtr="0">
            <a:normAutofit/>
          </a:bodyPr>
          <a:lstStyle>
            <a:lvl1pPr marL="457200" marR="0" lvl="0" indent="-228600" algn="l" rtl="0">
              <a:lnSpc>
                <a:spcPct val="131250"/>
              </a:lnSpc>
              <a:spcBef>
                <a:spcPts val="0"/>
              </a:spcBef>
              <a:spcAft>
                <a:spcPts val="0"/>
              </a:spcAft>
              <a:buClr>
                <a:srgbClr val="9CBDD8"/>
              </a:buClr>
              <a:buSzPts val="1800"/>
              <a:buFont typeface="Open Sans"/>
              <a:buNone/>
              <a:defRPr sz="2400" b="0" i="0" u="none" strike="noStrike" cap="none">
                <a:solidFill>
                  <a:srgbClr val="9CBDD8"/>
                </a:solidFill>
                <a:latin typeface="Open Sans"/>
                <a:ea typeface="Open Sans"/>
                <a:cs typeface="Open Sans"/>
                <a:sym typeface="Open Sans"/>
              </a:defRPr>
            </a:lvl1pPr>
            <a:lvl2pPr marL="914400" marR="0" lvl="1" indent="-228600" algn="l" rtl="0">
              <a:lnSpc>
                <a:spcPct val="131250"/>
              </a:lnSpc>
              <a:spcBef>
                <a:spcPts val="0"/>
              </a:spcBef>
              <a:spcAft>
                <a:spcPts val="0"/>
              </a:spcAft>
              <a:buClr>
                <a:srgbClr val="9CBDD8"/>
              </a:buClr>
              <a:buSzPts val="1400"/>
              <a:buFont typeface="Open Sans"/>
              <a:buNone/>
              <a:defRPr sz="2400" b="0" i="0" u="none" strike="noStrike" cap="none">
                <a:solidFill>
                  <a:srgbClr val="9CBDD8"/>
                </a:solidFill>
                <a:latin typeface="Open Sans"/>
                <a:ea typeface="Open Sans"/>
                <a:cs typeface="Open Sans"/>
                <a:sym typeface="Open Sans"/>
              </a:defRPr>
            </a:lvl2pPr>
            <a:lvl3pPr marL="1371600" marR="0" lvl="2" indent="-228600" algn="l" rtl="0">
              <a:lnSpc>
                <a:spcPct val="131250"/>
              </a:lnSpc>
              <a:spcBef>
                <a:spcPts val="0"/>
              </a:spcBef>
              <a:spcAft>
                <a:spcPts val="0"/>
              </a:spcAft>
              <a:buClr>
                <a:srgbClr val="9CBDD8"/>
              </a:buClr>
              <a:buSzPts val="1400"/>
              <a:buFont typeface="Open Sans"/>
              <a:buNone/>
              <a:defRPr sz="2400" b="0" i="0" u="none" strike="noStrike" cap="none">
                <a:solidFill>
                  <a:srgbClr val="9CBDD8"/>
                </a:solidFill>
                <a:latin typeface="Open Sans"/>
                <a:ea typeface="Open Sans"/>
                <a:cs typeface="Open Sans"/>
                <a:sym typeface="Open Sans"/>
              </a:defRPr>
            </a:lvl3pPr>
            <a:lvl4pPr marL="1828800" marR="0" lvl="3" indent="-228600" algn="l" rtl="0">
              <a:lnSpc>
                <a:spcPct val="131250"/>
              </a:lnSpc>
              <a:spcBef>
                <a:spcPts val="0"/>
              </a:spcBef>
              <a:spcAft>
                <a:spcPts val="0"/>
              </a:spcAft>
              <a:buClr>
                <a:srgbClr val="9CBDD8"/>
              </a:buClr>
              <a:buSzPts val="1400"/>
              <a:buFont typeface="Open Sans"/>
              <a:buNone/>
              <a:defRPr sz="2400" b="0" i="0" u="none" strike="noStrike" cap="none">
                <a:solidFill>
                  <a:srgbClr val="9CBDD8"/>
                </a:solidFill>
                <a:latin typeface="Open Sans"/>
                <a:ea typeface="Open Sans"/>
                <a:cs typeface="Open Sans"/>
                <a:sym typeface="Open Sans"/>
              </a:defRPr>
            </a:lvl4pPr>
            <a:lvl5pPr marL="2286000" marR="0" lvl="4" indent="-228600" algn="l" rtl="0">
              <a:lnSpc>
                <a:spcPct val="131250"/>
              </a:lnSpc>
              <a:spcBef>
                <a:spcPts val="0"/>
              </a:spcBef>
              <a:spcAft>
                <a:spcPts val="0"/>
              </a:spcAft>
              <a:buClr>
                <a:srgbClr val="9CBDD8"/>
              </a:buClr>
              <a:buSzPts val="1400"/>
              <a:buFont typeface="Open Sans"/>
              <a:buNone/>
              <a:defRPr sz="2400" b="0" i="0" u="none" strike="noStrike" cap="none">
                <a:solidFill>
                  <a:srgbClr val="9CBDD8"/>
                </a:solidFill>
                <a:latin typeface="Open Sans"/>
                <a:ea typeface="Open Sans"/>
                <a:cs typeface="Open Sans"/>
                <a:sym typeface="Open Sans"/>
              </a:defRPr>
            </a:lvl5pPr>
            <a:lvl6pPr marL="2743200" marR="0" lvl="5" indent="-228600" algn="l" rtl="0">
              <a:lnSpc>
                <a:spcPct val="100000"/>
              </a:lnSpc>
              <a:spcBef>
                <a:spcPts val="700"/>
              </a:spcBef>
              <a:spcAft>
                <a:spcPts val="0"/>
              </a:spcAft>
              <a:buClr>
                <a:srgbClr val="9CBDD8"/>
              </a:buClr>
              <a:buSzPts val="1400"/>
              <a:buFont typeface="Open Sans"/>
              <a:buNone/>
              <a:defRPr sz="1800" b="0" i="0" u="none" strike="noStrike" cap="none">
                <a:solidFill>
                  <a:srgbClr val="9CBDD8"/>
                </a:solidFill>
                <a:latin typeface="Open Sans"/>
                <a:ea typeface="Open Sans"/>
                <a:cs typeface="Open Sans"/>
                <a:sym typeface="Open Sans"/>
              </a:defRPr>
            </a:lvl6pPr>
            <a:lvl7pPr marL="3200400" marR="0" lvl="6" indent="-228600" algn="l" rtl="0">
              <a:lnSpc>
                <a:spcPct val="100000"/>
              </a:lnSpc>
              <a:spcBef>
                <a:spcPts val="700"/>
              </a:spcBef>
              <a:spcAft>
                <a:spcPts val="0"/>
              </a:spcAft>
              <a:buClr>
                <a:srgbClr val="9CBDD8"/>
              </a:buClr>
              <a:buSzPts val="1400"/>
              <a:buFont typeface="Open Sans"/>
              <a:buNone/>
              <a:defRPr sz="1800" b="0" i="0" u="none" strike="noStrike" cap="none">
                <a:solidFill>
                  <a:srgbClr val="9CBDD8"/>
                </a:solidFill>
                <a:latin typeface="Open Sans"/>
                <a:ea typeface="Open Sans"/>
                <a:cs typeface="Open Sans"/>
                <a:sym typeface="Open Sans"/>
              </a:defRPr>
            </a:lvl7pPr>
            <a:lvl8pPr marL="3657600" marR="0" lvl="7" indent="-228600" algn="l" rtl="0">
              <a:lnSpc>
                <a:spcPct val="100000"/>
              </a:lnSpc>
              <a:spcBef>
                <a:spcPts val="700"/>
              </a:spcBef>
              <a:spcAft>
                <a:spcPts val="0"/>
              </a:spcAft>
              <a:buClr>
                <a:srgbClr val="9CBDD8"/>
              </a:buClr>
              <a:buSzPts val="1400"/>
              <a:buFont typeface="Open Sans"/>
              <a:buNone/>
              <a:defRPr sz="1800" b="0" i="0" u="none" strike="noStrike" cap="none">
                <a:solidFill>
                  <a:srgbClr val="9CBDD8"/>
                </a:solidFill>
                <a:latin typeface="Open Sans"/>
                <a:ea typeface="Open Sans"/>
                <a:cs typeface="Open Sans"/>
                <a:sym typeface="Open Sans"/>
              </a:defRPr>
            </a:lvl8pPr>
            <a:lvl9pPr marL="4114800" marR="0" lvl="8" indent="-228600" algn="l" rtl="0">
              <a:lnSpc>
                <a:spcPct val="100000"/>
              </a:lnSpc>
              <a:spcBef>
                <a:spcPts val="700"/>
              </a:spcBef>
              <a:spcAft>
                <a:spcPts val="0"/>
              </a:spcAft>
              <a:buClr>
                <a:srgbClr val="9CBDD8"/>
              </a:buClr>
              <a:buSzPts val="1400"/>
              <a:buFont typeface="Open Sans"/>
              <a:buNone/>
              <a:defRPr sz="1800" b="0" i="0" u="none" strike="noStrike" cap="none">
                <a:solidFill>
                  <a:srgbClr val="9CBDD8"/>
                </a:solidFill>
                <a:latin typeface="Open Sans"/>
                <a:ea typeface="Open Sans"/>
                <a:cs typeface="Open Sans"/>
                <a:sym typeface="Open Sans"/>
              </a:defRPr>
            </a:lvl9pPr>
          </a:lstStyle>
          <a:p>
            <a:endParaRPr/>
          </a:p>
        </p:txBody>
      </p:sp>
      <p:sp>
        <p:nvSpPr>
          <p:cNvPr id="54" name="Google Shape;54;p13"/>
          <p:cNvSpPr txBox="1">
            <a:spLocks noGrp="1"/>
          </p:cNvSpPr>
          <p:nvPr>
            <p:ph type="sldNum" idx="12"/>
          </p:nvPr>
        </p:nvSpPr>
        <p:spPr>
          <a:xfrm>
            <a:off x="8892578" y="4953000"/>
            <a:ext cx="141000" cy="152400"/>
          </a:xfrm>
          <a:prstGeom prst="rect">
            <a:avLst/>
          </a:prstGeom>
          <a:noFill/>
          <a:ln>
            <a:noFill/>
          </a:ln>
        </p:spPr>
        <p:txBody>
          <a:bodyPr spcFirstLastPara="1" wrap="square" lIns="19050" tIns="19050" rIns="19050" bIns="19050" anchor="t" anchorCtr="0">
            <a:normAutofit lnSpcReduction="20000"/>
          </a:bodyPr>
          <a:lstStyle>
            <a:lvl1pPr marL="0" marR="0" lvl="0"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1pPr>
            <a:lvl2pPr marL="0" marR="0" lvl="1"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2pPr>
            <a:lvl3pPr marL="0" marR="0" lvl="2"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3pPr>
            <a:lvl4pPr marL="0" marR="0" lvl="3"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4pPr>
            <a:lvl5pPr marL="0" marR="0" lvl="4"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5pPr>
            <a:lvl6pPr marL="0" marR="0" lvl="5"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6pPr>
            <a:lvl7pPr marL="0" marR="0" lvl="6"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7pPr>
            <a:lvl8pPr marL="0" marR="0" lvl="7"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8pPr>
            <a:lvl9pPr marL="0" marR="0" lvl="8"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
              <a:t>‹#›</a:t>
            </a:fld>
            <a:endParaRPr sz="1000">
              <a:solidFill>
                <a:schemeClr val="dk2"/>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1">
  <p:cSld name="TITLE_2">
    <p:spTree>
      <p:nvGrpSpPr>
        <p:cNvPr id="1" name="Shape 55"/>
        <p:cNvGrpSpPr/>
        <p:nvPr/>
      </p:nvGrpSpPr>
      <p:grpSpPr>
        <a:xfrm>
          <a:off x="0" y="0"/>
          <a:ext cx="0" cy="0"/>
          <a:chOff x="0" y="0"/>
          <a:chExt cx="0" cy="0"/>
        </a:xfrm>
      </p:grpSpPr>
      <p:pic>
        <p:nvPicPr>
          <p:cNvPr id="56" name="Google Shape;56;p14"/>
          <p:cNvPicPr preferRelativeResize="0"/>
          <p:nvPr/>
        </p:nvPicPr>
        <p:blipFill rotWithShape="1">
          <a:blip r:embed="rId2">
            <a:alphaModFix/>
          </a:blip>
          <a:srcRect r="7800" b="7535"/>
          <a:stretch/>
        </p:blipFill>
        <p:spPr>
          <a:xfrm>
            <a:off x="6579650" y="2571750"/>
            <a:ext cx="2564400" cy="2571900"/>
          </a:xfrm>
          <a:prstGeom prst="rect">
            <a:avLst/>
          </a:prstGeom>
          <a:noFill/>
          <a:ln>
            <a:noFill/>
          </a:ln>
        </p:spPr>
      </p:pic>
      <p:sp>
        <p:nvSpPr>
          <p:cNvPr id="57" name="Google Shape;57;p14"/>
          <p:cNvSpPr txBox="1">
            <a:spLocks noGrp="1"/>
          </p:cNvSpPr>
          <p:nvPr>
            <p:ph type="title"/>
          </p:nvPr>
        </p:nvSpPr>
        <p:spPr>
          <a:xfrm>
            <a:off x="457200" y="834727"/>
            <a:ext cx="8229600" cy="1389300"/>
          </a:xfrm>
          <a:prstGeom prst="rect">
            <a:avLst/>
          </a:prstGeom>
          <a:noFill/>
          <a:ln>
            <a:noFill/>
          </a:ln>
        </p:spPr>
        <p:txBody>
          <a:bodyPr spcFirstLastPara="1" wrap="square" lIns="91425" tIns="91425" rIns="91425" bIns="91425" anchor="b" anchorCtr="0">
            <a:normAutofit/>
          </a:bodyPr>
          <a:lstStyle>
            <a:lvl1pPr marL="0" marR="0" lvl="0" indent="0" algn="l" rtl="0">
              <a:lnSpc>
                <a:spcPct val="120000"/>
              </a:lnSpc>
              <a:spcBef>
                <a:spcPts val="0"/>
              </a:spcBef>
              <a:spcAft>
                <a:spcPts val="0"/>
              </a:spcAft>
              <a:buClr>
                <a:srgbClr val="FFFFFF"/>
              </a:buClr>
              <a:buSzPts val="2800"/>
              <a:buFont typeface="Open Sans"/>
              <a:buNone/>
              <a:defRPr sz="4500" b="0" i="0" u="none" strike="noStrike" cap="none">
                <a:solidFill>
                  <a:srgbClr val="FFFFFF"/>
                </a:solidFill>
                <a:latin typeface="Open Sans"/>
                <a:ea typeface="Open Sans"/>
                <a:cs typeface="Open Sans"/>
                <a:sym typeface="Open Sans"/>
              </a:defRPr>
            </a:lvl1pPr>
            <a:lvl2pPr marL="0" marR="0" lvl="1" indent="88900" algn="l" rtl="0">
              <a:lnSpc>
                <a:spcPct val="120000"/>
              </a:lnSpc>
              <a:spcBef>
                <a:spcPts val="0"/>
              </a:spcBef>
              <a:spcAft>
                <a:spcPts val="0"/>
              </a:spcAft>
              <a:buClr>
                <a:srgbClr val="FFFFFF"/>
              </a:buClr>
              <a:buSzPts val="2800"/>
              <a:buFont typeface="Open Sans"/>
              <a:buNone/>
              <a:defRPr sz="4500" b="0" i="0" u="none" strike="noStrike" cap="none">
                <a:solidFill>
                  <a:srgbClr val="FFFFFF"/>
                </a:solidFill>
                <a:latin typeface="Open Sans"/>
                <a:ea typeface="Open Sans"/>
                <a:cs typeface="Open Sans"/>
                <a:sym typeface="Open Sans"/>
              </a:defRPr>
            </a:lvl2pPr>
            <a:lvl3pPr marL="0" marR="0" lvl="2" indent="177800" algn="l" rtl="0">
              <a:lnSpc>
                <a:spcPct val="120000"/>
              </a:lnSpc>
              <a:spcBef>
                <a:spcPts val="0"/>
              </a:spcBef>
              <a:spcAft>
                <a:spcPts val="0"/>
              </a:spcAft>
              <a:buClr>
                <a:srgbClr val="FFFFFF"/>
              </a:buClr>
              <a:buSzPts val="2800"/>
              <a:buFont typeface="Open Sans"/>
              <a:buNone/>
              <a:defRPr sz="4500" b="0" i="0" u="none" strike="noStrike" cap="none">
                <a:solidFill>
                  <a:srgbClr val="FFFFFF"/>
                </a:solidFill>
                <a:latin typeface="Open Sans"/>
                <a:ea typeface="Open Sans"/>
                <a:cs typeface="Open Sans"/>
                <a:sym typeface="Open Sans"/>
              </a:defRPr>
            </a:lvl3pPr>
            <a:lvl4pPr marL="0" marR="0" lvl="3" indent="254000" algn="l" rtl="0">
              <a:lnSpc>
                <a:spcPct val="120000"/>
              </a:lnSpc>
              <a:spcBef>
                <a:spcPts val="0"/>
              </a:spcBef>
              <a:spcAft>
                <a:spcPts val="0"/>
              </a:spcAft>
              <a:buClr>
                <a:srgbClr val="FFFFFF"/>
              </a:buClr>
              <a:buSzPts val="2800"/>
              <a:buFont typeface="Open Sans"/>
              <a:buNone/>
              <a:defRPr sz="4500" b="0" i="0" u="none" strike="noStrike" cap="none">
                <a:solidFill>
                  <a:srgbClr val="FFFFFF"/>
                </a:solidFill>
                <a:latin typeface="Open Sans"/>
                <a:ea typeface="Open Sans"/>
                <a:cs typeface="Open Sans"/>
                <a:sym typeface="Open Sans"/>
              </a:defRPr>
            </a:lvl4pPr>
            <a:lvl5pPr marL="0" marR="0" lvl="4" indent="342900" algn="l" rtl="0">
              <a:lnSpc>
                <a:spcPct val="120000"/>
              </a:lnSpc>
              <a:spcBef>
                <a:spcPts val="0"/>
              </a:spcBef>
              <a:spcAft>
                <a:spcPts val="0"/>
              </a:spcAft>
              <a:buClr>
                <a:srgbClr val="FFFFFF"/>
              </a:buClr>
              <a:buSzPts val="2800"/>
              <a:buFont typeface="Open Sans"/>
              <a:buNone/>
              <a:defRPr sz="4500" b="0" i="0" u="none" strike="noStrike" cap="none">
                <a:solidFill>
                  <a:srgbClr val="FFFFFF"/>
                </a:solidFill>
                <a:latin typeface="Open Sans"/>
                <a:ea typeface="Open Sans"/>
                <a:cs typeface="Open Sans"/>
                <a:sym typeface="Open Sans"/>
              </a:defRPr>
            </a:lvl5pPr>
            <a:lvl6pPr marL="0" marR="0" lvl="5" indent="431800" algn="l" rtl="0">
              <a:lnSpc>
                <a:spcPct val="120000"/>
              </a:lnSpc>
              <a:spcBef>
                <a:spcPts val="0"/>
              </a:spcBef>
              <a:spcAft>
                <a:spcPts val="0"/>
              </a:spcAft>
              <a:buClr>
                <a:srgbClr val="FFFFFF"/>
              </a:buClr>
              <a:buSzPts val="2800"/>
              <a:buFont typeface="Open Sans"/>
              <a:buNone/>
              <a:defRPr sz="4500" b="0" i="0" u="none" strike="noStrike" cap="none">
                <a:solidFill>
                  <a:srgbClr val="FFFFFF"/>
                </a:solidFill>
                <a:latin typeface="Open Sans"/>
                <a:ea typeface="Open Sans"/>
                <a:cs typeface="Open Sans"/>
                <a:sym typeface="Open Sans"/>
              </a:defRPr>
            </a:lvl6pPr>
            <a:lvl7pPr marL="0" marR="0" lvl="6" indent="520700" algn="l" rtl="0">
              <a:lnSpc>
                <a:spcPct val="120000"/>
              </a:lnSpc>
              <a:spcBef>
                <a:spcPts val="0"/>
              </a:spcBef>
              <a:spcAft>
                <a:spcPts val="0"/>
              </a:spcAft>
              <a:buClr>
                <a:srgbClr val="FFFFFF"/>
              </a:buClr>
              <a:buSzPts val="2800"/>
              <a:buFont typeface="Open Sans"/>
              <a:buNone/>
              <a:defRPr sz="4500" b="0" i="0" u="none" strike="noStrike" cap="none">
                <a:solidFill>
                  <a:srgbClr val="FFFFFF"/>
                </a:solidFill>
                <a:latin typeface="Open Sans"/>
                <a:ea typeface="Open Sans"/>
                <a:cs typeface="Open Sans"/>
                <a:sym typeface="Open Sans"/>
              </a:defRPr>
            </a:lvl7pPr>
            <a:lvl8pPr marL="0" marR="0" lvl="7" indent="596900" algn="l" rtl="0">
              <a:lnSpc>
                <a:spcPct val="120000"/>
              </a:lnSpc>
              <a:spcBef>
                <a:spcPts val="0"/>
              </a:spcBef>
              <a:spcAft>
                <a:spcPts val="0"/>
              </a:spcAft>
              <a:buClr>
                <a:srgbClr val="FFFFFF"/>
              </a:buClr>
              <a:buSzPts val="2800"/>
              <a:buFont typeface="Open Sans"/>
              <a:buNone/>
              <a:defRPr sz="4500" b="0" i="0" u="none" strike="noStrike" cap="none">
                <a:solidFill>
                  <a:srgbClr val="FFFFFF"/>
                </a:solidFill>
                <a:latin typeface="Open Sans"/>
                <a:ea typeface="Open Sans"/>
                <a:cs typeface="Open Sans"/>
                <a:sym typeface="Open Sans"/>
              </a:defRPr>
            </a:lvl8pPr>
            <a:lvl9pPr marL="0" marR="0" lvl="8" indent="685800" algn="l" rtl="0">
              <a:lnSpc>
                <a:spcPct val="120000"/>
              </a:lnSpc>
              <a:spcBef>
                <a:spcPts val="0"/>
              </a:spcBef>
              <a:spcAft>
                <a:spcPts val="0"/>
              </a:spcAft>
              <a:buClr>
                <a:srgbClr val="FFFFFF"/>
              </a:buClr>
              <a:buSzPts val="2800"/>
              <a:buFont typeface="Open Sans"/>
              <a:buNone/>
              <a:defRPr sz="4500" b="0" i="0" u="none" strike="noStrike" cap="none">
                <a:solidFill>
                  <a:srgbClr val="FFFFFF"/>
                </a:solidFill>
                <a:latin typeface="Open Sans"/>
                <a:ea typeface="Open Sans"/>
                <a:cs typeface="Open Sans"/>
                <a:sym typeface="Open Sans"/>
              </a:defRPr>
            </a:lvl9pPr>
          </a:lstStyle>
          <a:p>
            <a:endParaRPr/>
          </a:p>
        </p:txBody>
      </p:sp>
      <p:sp>
        <p:nvSpPr>
          <p:cNvPr id="58" name="Google Shape;58;p14"/>
          <p:cNvSpPr txBox="1">
            <a:spLocks noGrp="1"/>
          </p:cNvSpPr>
          <p:nvPr>
            <p:ph type="body" idx="1"/>
          </p:nvPr>
        </p:nvSpPr>
        <p:spPr>
          <a:xfrm>
            <a:off x="457200" y="2195513"/>
            <a:ext cx="5038800" cy="1003500"/>
          </a:xfrm>
          <a:prstGeom prst="rect">
            <a:avLst/>
          </a:prstGeom>
          <a:noFill/>
          <a:ln>
            <a:noFill/>
          </a:ln>
        </p:spPr>
        <p:txBody>
          <a:bodyPr spcFirstLastPara="1" wrap="square" lIns="91425" tIns="91425" rIns="91425" bIns="91425" anchor="t" anchorCtr="0">
            <a:normAutofit/>
          </a:bodyPr>
          <a:lstStyle>
            <a:lvl1pPr marL="457200" marR="0" lvl="0" indent="-228600" algn="l" rtl="0">
              <a:lnSpc>
                <a:spcPct val="131250"/>
              </a:lnSpc>
              <a:spcBef>
                <a:spcPts val="0"/>
              </a:spcBef>
              <a:spcAft>
                <a:spcPts val="0"/>
              </a:spcAft>
              <a:buClr>
                <a:srgbClr val="9CBDD8"/>
              </a:buClr>
              <a:buSzPts val="1800"/>
              <a:buFont typeface="Open Sans"/>
              <a:buNone/>
              <a:defRPr sz="2400" b="0" i="0" u="none" strike="noStrike" cap="none">
                <a:solidFill>
                  <a:srgbClr val="9CBDD8"/>
                </a:solidFill>
                <a:latin typeface="Open Sans"/>
                <a:ea typeface="Open Sans"/>
                <a:cs typeface="Open Sans"/>
                <a:sym typeface="Open Sans"/>
              </a:defRPr>
            </a:lvl1pPr>
            <a:lvl2pPr marL="914400" marR="0" lvl="1" indent="-228600" algn="l" rtl="0">
              <a:lnSpc>
                <a:spcPct val="131250"/>
              </a:lnSpc>
              <a:spcBef>
                <a:spcPts val="0"/>
              </a:spcBef>
              <a:spcAft>
                <a:spcPts val="0"/>
              </a:spcAft>
              <a:buClr>
                <a:srgbClr val="9CBDD8"/>
              </a:buClr>
              <a:buSzPts val="1400"/>
              <a:buFont typeface="Open Sans"/>
              <a:buNone/>
              <a:defRPr sz="2400" b="0" i="0" u="none" strike="noStrike" cap="none">
                <a:solidFill>
                  <a:srgbClr val="9CBDD8"/>
                </a:solidFill>
                <a:latin typeface="Open Sans"/>
                <a:ea typeface="Open Sans"/>
                <a:cs typeface="Open Sans"/>
                <a:sym typeface="Open Sans"/>
              </a:defRPr>
            </a:lvl2pPr>
            <a:lvl3pPr marL="1371600" marR="0" lvl="2" indent="-228600" algn="l" rtl="0">
              <a:lnSpc>
                <a:spcPct val="131250"/>
              </a:lnSpc>
              <a:spcBef>
                <a:spcPts val="0"/>
              </a:spcBef>
              <a:spcAft>
                <a:spcPts val="0"/>
              </a:spcAft>
              <a:buClr>
                <a:srgbClr val="9CBDD8"/>
              </a:buClr>
              <a:buSzPts val="1400"/>
              <a:buFont typeface="Open Sans"/>
              <a:buNone/>
              <a:defRPr sz="2400" b="0" i="0" u="none" strike="noStrike" cap="none">
                <a:solidFill>
                  <a:srgbClr val="9CBDD8"/>
                </a:solidFill>
                <a:latin typeface="Open Sans"/>
                <a:ea typeface="Open Sans"/>
                <a:cs typeface="Open Sans"/>
                <a:sym typeface="Open Sans"/>
              </a:defRPr>
            </a:lvl3pPr>
            <a:lvl4pPr marL="1828800" marR="0" lvl="3" indent="-228600" algn="l" rtl="0">
              <a:lnSpc>
                <a:spcPct val="131250"/>
              </a:lnSpc>
              <a:spcBef>
                <a:spcPts val="0"/>
              </a:spcBef>
              <a:spcAft>
                <a:spcPts val="0"/>
              </a:spcAft>
              <a:buClr>
                <a:srgbClr val="9CBDD8"/>
              </a:buClr>
              <a:buSzPts val="1400"/>
              <a:buFont typeface="Open Sans"/>
              <a:buNone/>
              <a:defRPr sz="2400" b="0" i="0" u="none" strike="noStrike" cap="none">
                <a:solidFill>
                  <a:srgbClr val="9CBDD8"/>
                </a:solidFill>
                <a:latin typeface="Open Sans"/>
                <a:ea typeface="Open Sans"/>
                <a:cs typeface="Open Sans"/>
                <a:sym typeface="Open Sans"/>
              </a:defRPr>
            </a:lvl4pPr>
            <a:lvl5pPr marL="2286000" marR="0" lvl="4" indent="-228600" algn="l" rtl="0">
              <a:lnSpc>
                <a:spcPct val="131250"/>
              </a:lnSpc>
              <a:spcBef>
                <a:spcPts val="0"/>
              </a:spcBef>
              <a:spcAft>
                <a:spcPts val="0"/>
              </a:spcAft>
              <a:buClr>
                <a:srgbClr val="9CBDD8"/>
              </a:buClr>
              <a:buSzPts val="1400"/>
              <a:buFont typeface="Open Sans"/>
              <a:buNone/>
              <a:defRPr sz="2400" b="0" i="0" u="none" strike="noStrike" cap="none">
                <a:solidFill>
                  <a:srgbClr val="9CBDD8"/>
                </a:solidFill>
                <a:latin typeface="Open Sans"/>
                <a:ea typeface="Open Sans"/>
                <a:cs typeface="Open Sans"/>
                <a:sym typeface="Open Sans"/>
              </a:defRPr>
            </a:lvl5pPr>
            <a:lvl6pPr marL="2743200" marR="0" lvl="5" indent="-228600" algn="l" rtl="0">
              <a:lnSpc>
                <a:spcPct val="100000"/>
              </a:lnSpc>
              <a:spcBef>
                <a:spcPts val="700"/>
              </a:spcBef>
              <a:spcAft>
                <a:spcPts val="0"/>
              </a:spcAft>
              <a:buClr>
                <a:srgbClr val="9CBDD8"/>
              </a:buClr>
              <a:buSzPts val="1400"/>
              <a:buFont typeface="Open Sans"/>
              <a:buNone/>
              <a:defRPr sz="1800" b="0" i="0" u="none" strike="noStrike" cap="none">
                <a:solidFill>
                  <a:srgbClr val="9CBDD8"/>
                </a:solidFill>
                <a:latin typeface="Open Sans"/>
                <a:ea typeface="Open Sans"/>
                <a:cs typeface="Open Sans"/>
                <a:sym typeface="Open Sans"/>
              </a:defRPr>
            </a:lvl6pPr>
            <a:lvl7pPr marL="3200400" marR="0" lvl="6" indent="-228600" algn="l" rtl="0">
              <a:lnSpc>
                <a:spcPct val="100000"/>
              </a:lnSpc>
              <a:spcBef>
                <a:spcPts val="700"/>
              </a:spcBef>
              <a:spcAft>
                <a:spcPts val="0"/>
              </a:spcAft>
              <a:buClr>
                <a:srgbClr val="9CBDD8"/>
              </a:buClr>
              <a:buSzPts val="1400"/>
              <a:buFont typeface="Open Sans"/>
              <a:buNone/>
              <a:defRPr sz="1800" b="0" i="0" u="none" strike="noStrike" cap="none">
                <a:solidFill>
                  <a:srgbClr val="9CBDD8"/>
                </a:solidFill>
                <a:latin typeface="Open Sans"/>
                <a:ea typeface="Open Sans"/>
                <a:cs typeface="Open Sans"/>
                <a:sym typeface="Open Sans"/>
              </a:defRPr>
            </a:lvl7pPr>
            <a:lvl8pPr marL="3657600" marR="0" lvl="7" indent="-228600" algn="l" rtl="0">
              <a:lnSpc>
                <a:spcPct val="100000"/>
              </a:lnSpc>
              <a:spcBef>
                <a:spcPts val="700"/>
              </a:spcBef>
              <a:spcAft>
                <a:spcPts val="0"/>
              </a:spcAft>
              <a:buClr>
                <a:srgbClr val="9CBDD8"/>
              </a:buClr>
              <a:buSzPts val="1400"/>
              <a:buFont typeface="Open Sans"/>
              <a:buNone/>
              <a:defRPr sz="1800" b="0" i="0" u="none" strike="noStrike" cap="none">
                <a:solidFill>
                  <a:srgbClr val="9CBDD8"/>
                </a:solidFill>
                <a:latin typeface="Open Sans"/>
                <a:ea typeface="Open Sans"/>
                <a:cs typeface="Open Sans"/>
                <a:sym typeface="Open Sans"/>
              </a:defRPr>
            </a:lvl8pPr>
            <a:lvl9pPr marL="4114800" marR="0" lvl="8" indent="-228600" algn="l" rtl="0">
              <a:lnSpc>
                <a:spcPct val="100000"/>
              </a:lnSpc>
              <a:spcBef>
                <a:spcPts val="700"/>
              </a:spcBef>
              <a:spcAft>
                <a:spcPts val="0"/>
              </a:spcAft>
              <a:buClr>
                <a:srgbClr val="9CBDD8"/>
              </a:buClr>
              <a:buSzPts val="1400"/>
              <a:buFont typeface="Open Sans"/>
              <a:buNone/>
              <a:defRPr sz="1800" b="0" i="0" u="none" strike="noStrike" cap="none">
                <a:solidFill>
                  <a:srgbClr val="9CBDD8"/>
                </a:solidFill>
                <a:latin typeface="Open Sans"/>
                <a:ea typeface="Open Sans"/>
                <a:cs typeface="Open Sans"/>
                <a:sym typeface="Open Sans"/>
              </a:defRPr>
            </a:lvl9pPr>
          </a:lstStyle>
          <a:p>
            <a:endParaRPr/>
          </a:p>
        </p:txBody>
      </p:sp>
      <p:sp>
        <p:nvSpPr>
          <p:cNvPr id="59" name="Google Shape;59;p14"/>
          <p:cNvSpPr txBox="1">
            <a:spLocks noGrp="1"/>
          </p:cNvSpPr>
          <p:nvPr>
            <p:ph type="sldNum" idx="12"/>
          </p:nvPr>
        </p:nvSpPr>
        <p:spPr>
          <a:xfrm>
            <a:off x="8892578" y="4953000"/>
            <a:ext cx="141000" cy="152400"/>
          </a:xfrm>
          <a:prstGeom prst="rect">
            <a:avLst/>
          </a:prstGeom>
          <a:noFill/>
          <a:ln>
            <a:noFill/>
          </a:ln>
        </p:spPr>
        <p:txBody>
          <a:bodyPr spcFirstLastPara="1" wrap="square" lIns="19050" tIns="19050" rIns="19050" bIns="19050" anchor="t" anchorCtr="0">
            <a:normAutofit lnSpcReduction="20000"/>
          </a:bodyPr>
          <a:lstStyle>
            <a:lvl1pPr marL="0" marR="0" lvl="0"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1pPr>
            <a:lvl2pPr marL="0" marR="0" lvl="1"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2pPr>
            <a:lvl3pPr marL="0" marR="0" lvl="2"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3pPr>
            <a:lvl4pPr marL="0" marR="0" lvl="3"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4pPr>
            <a:lvl5pPr marL="0" marR="0" lvl="4"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5pPr>
            <a:lvl6pPr marL="0" marR="0" lvl="5"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6pPr>
            <a:lvl7pPr marL="0" marR="0" lvl="6"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7pPr>
            <a:lvl8pPr marL="0" marR="0" lvl="7"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8pPr>
            <a:lvl9pPr marL="0" marR="0" lvl="8"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
              <a:t>‹#›</a:t>
            </a:fld>
            <a:endParaRPr sz="1000">
              <a:solidFill>
                <a:schemeClr val="dk2"/>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6"/>
          <p:cNvSpPr txBox="1">
            <a:spLocks noGrp="1"/>
          </p:cNvSpPr>
          <p:nvPr>
            <p:ph type="title"/>
          </p:nvPr>
        </p:nvSpPr>
        <p:spPr>
          <a:xfrm>
            <a:off x="457200" y="834727"/>
            <a:ext cx="8229600" cy="1389300"/>
          </a:xfrm>
          <a:prstGeom prst="rect">
            <a:avLst/>
          </a:prstGeom>
          <a:noFill/>
          <a:ln>
            <a:noFill/>
          </a:ln>
        </p:spPr>
        <p:txBody>
          <a:bodyPr spcFirstLastPara="1" wrap="square" lIns="0" tIns="0" rIns="0" bIns="0" anchor="b" anchorCtr="0">
            <a:normAutofit/>
          </a:bodyPr>
          <a:lstStyle/>
          <a:p>
            <a:pPr marL="0" marR="0" lvl="0" indent="0" algn="l" rtl="0">
              <a:lnSpc>
                <a:spcPct val="120000"/>
              </a:lnSpc>
              <a:spcBef>
                <a:spcPts val="0"/>
              </a:spcBef>
              <a:spcAft>
                <a:spcPts val="0"/>
              </a:spcAft>
              <a:buClr>
                <a:srgbClr val="FFFFFF"/>
              </a:buClr>
              <a:buFont typeface="Open Sans"/>
              <a:buNone/>
            </a:pPr>
            <a:r>
              <a:rPr lang="en"/>
              <a:t>Instructor Kick-off</a:t>
            </a:r>
            <a:endParaRPr sz="500"/>
          </a:p>
        </p:txBody>
      </p:sp>
      <p:sp>
        <p:nvSpPr>
          <p:cNvPr id="70" name="Google Shape;70;p16"/>
          <p:cNvSpPr txBox="1">
            <a:spLocks noGrp="1"/>
          </p:cNvSpPr>
          <p:nvPr>
            <p:ph type="body" idx="4294967295"/>
          </p:nvPr>
        </p:nvSpPr>
        <p:spPr>
          <a:xfrm>
            <a:off x="457200" y="4914900"/>
            <a:ext cx="3957600" cy="114300"/>
          </a:xfrm>
          <a:prstGeom prst="rect">
            <a:avLst/>
          </a:prstGeom>
          <a:noFill/>
          <a:ln>
            <a:noFill/>
          </a:ln>
        </p:spPr>
        <p:txBody>
          <a:bodyPr spcFirstLastPara="1" wrap="square" lIns="0" tIns="0" rIns="0" bIns="0" anchor="t" anchorCtr="0">
            <a:normAutofit/>
          </a:bodyPr>
          <a:lstStyle/>
          <a:p>
            <a:pPr marL="0" marR="0" lvl="0" indent="0" algn="l" rtl="0">
              <a:lnSpc>
                <a:spcPct val="100000"/>
              </a:lnSpc>
              <a:spcBef>
                <a:spcPts val="0"/>
              </a:spcBef>
              <a:spcAft>
                <a:spcPts val="0"/>
              </a:spcAft>
              <a:buClr>
                <a:srgbClr val="7D97AD"/>
              </a:buClr>
              <a:buFont typeface="Open Sans"/>
              <a:buNone/>
            </a:pPr>
            <a:r>
              <a:rPr lang="en" sz="700" b="0" i="0" u="none" strike="noStrike" cap="none">
                <a:solidFill>
                  <a:srgbClr val="7D97AD"/>
                </a:solidFill>
                <a:latin typeface="Open Sans"/>
                <a:ea typeface="Open Sans"/>
                <a:cs typeface="Open Sans"/>
                <a:sym typeface="Open Sans"/>
              </a:rPr>
              <a:t>© 201</a:t>
            </a:r>
            <a:r>
              <a:rPr lang="en" sz="700"/>
              <a:t>9</a:t>
            </a:r>
            <a:r>
              <a:rPr lang="en" sz="700" b="0" i="0" u="none" strike="noStrike" cap="none">
                <a:solidFill>
                  <a:srgbClr val="7D97AD"/>
                </a:solidFill>
                <a:latin typeface="Open Sans"/>
                <a:ea typeface="Open Sans"/>
                <a:cs typeface="Open Sans"/>
                <a:sym typeface="Open Sans"/>
              </a:rPr>
              <a:t> Udacity.  All rights reserved.</a:t>
            </a:r>
            <a:endParaRPr sz="500"/>
          </a:p>
        </p:txBody>
      </p:sp>
      <p:pic>
        <p:nvPicPr>
          <p:cNvPr id="71" name="Google Shape;71;p16"/>
          <p:cNvPicPr preferRelativeResize="0"/>
          <p:nvPr/>
        </p:nvPicPr>
        <p:blipFill>
          <a:blip r:embed="rId3">
            <a:alphaModFix/>
          </a:blip>
          <a:stretch>
            <a:fillRect/>
          </a:stretch>
        </p:blipFill>
        <p:spPr>
          <a:xfrm>
            <a:off x="0" y="0"/>
            <a:ext cx="9161999" cy="5143501"/>
          </a:xfrm>
          <a:prstGeom prst="rect">
            <a:avLst/>
          </a:prstGeom>
          <a:noFill/>
          <a:ln>
            <a:noFill/>
          </a:ln>
        </p:spPr>
      </p:pic>
      <p:sp>
        <p:nvSpPr>
          <p:cNvPr id="72" name="Google Shape;72;p16"/>
          <p:cNvSpPr txBox="1"/>
          <p:nvPr/>
        </p:nvSpPr>
        <p:spPr>
          <a:xfrm>
            <a:off x="457200" y="834727"/>
            <a:ext cx="8229600" cy="1389300"/>
          </a:xfrm>
          <a:prstGeom prst="rect">
            <a:avLst/>
          </a:prstGeom>
          <a:noFill/>
          <a:ln>
            <a:noFill/>
          </a:ln>
        </p:spPr>
        <p:txBody>
          <a:bodyPr spcFirstLastPara="1" wrap="square" lIns="0" tIns="0" rIns="0" bIns="0" anchor="b" anchorCtr="0">
            <a:noAutofit/>
          </a:bodyPr>
          <a:lstStyle/>
          <a:p>
            <a:pPr marL="0" lvl="0" indent="0" algn="l" rtl="0">
              <a:lnSpc>
                <a:spcPct val="120000"/>
              </a:lnSpc>
              <a:spcBef>
                <a:spcPts val="0"/>
              </a:spcBef>
              <a:spcAft>
                <a:spcPts val="0"/>
              </a:spcAft>
              <a:buNone/>
            </a:pPr>
            <a:r>
              <a:rPr lang="en" sz="4500">
                <a:solidFill>
                  <a:srgbClr val="FFFFFF"/>
                </a:solidFill>
                <a:latin typeface="Open Sans"/>
                <a:ea typeface="Open Sans"/>
                <a:cs typeface="Open Sans"/>
                <a:sym typeface="Open Sans"/>
              </a:rPr>
              <a:t>Analyze A/B Test Results</a:t>
            </a:r>
            <a:endParaRPr sz="500">
              <a:solidFill>
                <a:srgbClr val="FFFFFF"/>
              </a:solidFill>
              <a:latin typeface="Open Sans"/>
              <a:ea typeface="Open Sans"/>
              <a:cs typeface="Open Sans"/>
              <a:sym typeface="Open San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7"/>
          <p:cNvSpPr txBox="1"/>
          <p:nvPr/>
        </p:nvSpPr>
        <p:spPr>
          <a:xfrm>
            <a:off x="118100" y="1020700"/>
            <a:ext cx="8788007" cy="892522"/>
          </a:xfrm>
          <a:prstGeom prst="rect">
            <a:avLst/>
          </a:prstGeom>
          <a:solidFill>
            <a:schemeClr val="lt1"/>
          </a:solid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2000" b="1" dirty="0">
                <a:solidFill>
                  <a:srgbClr val="404040"/>
                </a:solidFill>
                <a:highlight>
                  <a:schemeClr val="lt1"/>
                </a:highlight>
                <a:latin typeface="Cambria"/>
                <a:ea typeface="Cambria"/>
                <a:cs typeface="Cambria"/>
                <a:sym typeface="Cambria"/>
              </a:rPr>
              <a:t>Total Variant Visitors: </a:t>
            </a:r>
            <a:r>
              <a:rPr lang="en-US" sz="2000" b="1" dirty="0">
                <a:solidFill>
                  <a:srgbClr val="FF0000"/>
                </a:solidFill>
                <a:highlight>
                  <a:schemeClr val="lt1"/>
                </a:highlight>
                <a:latin typeface="Cambria"/>
                <a:ea typeface="Cambria"/>
                <a:cs typeface="Cambria"/>
                <a:sym typeface="Cambria"/>
              </a:rPr>
              <a:t>6,9889</a:t>
            </a:r>
            <a:endParaRPr sz="2000" dirty="0">
              <a:solidFill>
                <a:srgbClr val="FF0000"/>
              </a:solidFill>
              <a:highlight>
                <a:schemeClr val="lt1"/>
              </a:highlight>
              <a:latin typeface="Cambria"/>
              <a:ea typeface="Cambria"/>
              <a:cs typeface="Cambria"/>
              <a:sym typeface="Cambria"/>
            </a:endParaRPr>
          </a:p>
          <a:p>
            <a:pPr marL="0" lvl="0" indent="0" algn="l" rtl="0">
              <a:lnSpc>
                <a:spcPct val="115000"/>
              </a:lnSpc>
              <a:spcBef>
                <a:spcPts val="0"/>
              </a:spcBef>
              <a:spcAft>
                <a:spcPts val="0"/>
              </a:spcAft>
              <a:buNone/>
            </a:pPr>
            <a:r>
              <a:rPr lang="en" sz="2000" b="1" dirty="0">
                <a:solidFill>
                  <a:srgbClr val="404040"/>
                </a:solidFill>
                <a:highlight>
                  <a:schemeClr val="lt1"/>
                </a:highlight>
                <a:latin typeface="Cambria"/>
                <a:ea typeface="Cambria"/>
                <a:cs typeface="Cambria"/>
                <a:sym typeface="Cambria"/>
              </a:rPr>
              <a:t>Total Control Participants:</a:t>
            </a:r>
            <a:r>
              <a:rPr lang="en" sz="2000" dirty="0">
                <a:solidFill>
                  <a:schemeClr val="dk1"/>
                </a:solidFill>
                <a:highlight>
                  <a:schemeClr val="lt1"/>
                </a:highlight>
                <a:latin typeface="Cambria"/>
                <a:ea typeface="Cambria"/>
                <a:cs typeface="Cambria"/>
                <a:sym typeface="Cambria"/>
              </a:rPr>
              <a:t>​ </a:t>
            </a:r>
            <a:r>
              <a:rPr lang="en-US" sz="2000" b="1" dirty="0">
                <a:solidFill>
                  <a:srgbClr val="FF0000"/>
                </a:solidFill>
                <a:highlight>
                  <a:schemeClr val="lt1"/>
                </a:highlight>
                <a:latin typeface="Cambria"/>
                <a:ea typeface="Cambria"/>
                <a:cs typeface="Cambria"/>
                <a:sym typeface="Cambria"/>
              </a:rPr>
              <a:t>34,678</a:t>
            </a:r>
            <a:endParaRPr sz="2000" dirty="0">
              <a:solidFill>
                <a:srgbClr val="FF0000"/>
              </a:solidFill>
              <a:highlight>
                <a:schemeClr val="lt1"/>
              </a:highlight>
              <a:latin typeface="Cambria"/>
              <a:ea typeface="Cambria"/>
              <a:cs typeface="Cambria"/>
              <a:sym typeface="Cambria"/>
            </a:endParaRPr>
          </a:p>
        </p:txBody>
      </p:sp>
      <p:sp>
        <p:nvSpPr>
          <p:cNvPr id="78" name="Google Shape;78;p17"/>
          <p:cNvSpPr txBox="1"/>
          <p:nvPr/>
        </p:nvSpPr>
        <p:spPr>
          <a:xfrm>
            <a:off x="84350" y="194000"/>
            <a:ext cx="9144000" cy="669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150" b="1">
                <a:solidFill>
                  <a:srgbClr val="073763"/>
                </a:solidFill>
                <a:highlight>
                  <a:schemeClr val="lt1"/>
                </a:highlight>
              </a:rPr>
              <a:t>How Was The Experiment Implemented?​</a:t>
            </a:r>
            <a:endParaRPr sz="100" b="1">
              <a:solidFill>
                <a:srgbClr val="073763"/>
              </a:solidFill>
              <a:highlight>
                <a:schemeClr val="lt1"/>
              </a:highlight>
            </a:endParaRPr>
          </a:p>
        </p:txBody>
      </p:sp>
      <p:pic>
        <p:nvPicPr>
          <p:cNvPr id="3" name="Picture 2" descr="A graph with blue bars&#10;&#10;Description automatically generated">
            <a:extLst>
              <a:ext uri="{FF2B5EF4-FFF2-40B4-BE49-F238E27FC236}">
                <a16:creationId xmlns:a16="http://schemas.microsoft.com/office/drawing/2014/main" id="{460BF02D-8930-F4C9-9E0A-7BA0C055BCE9}"/>
              </a:ext>
            </a:extLst>
          </p:cNvPr>
          <p:cNvPicPr>
            <a:picLocks noChangeAspect="1"/>
          </p:cNvPicPr>
          <p:nvPr/>
        </p:nvPicPr>
        <p:blipFill>
          <a:blip r:embed="rId3"/>
          <a:stretch>
            <a:fillRect/>
          </a:stretch>
        </p:blipFill>
        <p:spPr>
          <a:xfrm>
            <a:off x="4261801" y="1890455"/>
            <a:ext cx="4503058" cy="3220368"/>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8"/>
          <p:cNvSpPr txBox="1"/>
          <p:nvPr/>
        </p:nvSpPr>
        <p:spPr>
          <a:xfrm>
            <a:off x="84350" y="194000"/>
            <a:ext cx="9144000" cy="669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150" b="1">
                <a:solidFill>
                  <a:srgbClr val="073763"/>
                </a:solidFill>
                <a:highlight>
                  <a:schemeClr val="lt1"/>
                </a:highlight>
              </a:rPr>
              <a:t>Conversion Rates</a:t>
            </a:r>
            <a:endParaRPr sz="100" b="1">
              <a:solidFill>
                <a:srgbClr val="073763"/>
              </a:solidFill>
              <a:highlight>
                <a:schemeClr val="lt1"/>
              </a:highlight>
            </a:endParaRPr>
          </a:p>
        </p:txBody>
      </p:sp>
      <p:graphicFrame>
        <p:nvGraphicFramePr>
          <p:cNvPr id="85" name="Google Shape;85;p18"/>
          <p:cNvGraphicFramePr/>
          <p:nvPr>
            <p:extLst>
              <p:ext uri="{D42A27DB-BD31-4B8C-83A1-F6EECF244321}">
                <p14:modId xmlns:p14="http://schemas.microsoft.com/office/powerpoint/2010/main" val="1773046775"/>
              </p:ext>
            </p:extLst>
          </p:nvPr>
        </p:nvGraphicFramePr>
        <p:xfrm>
          <a:off x="825950" y="1122975"/>
          <a:ext cx="7239000" cy="1234350"/>
        </p:xfrm>
        <a:graphic>
          <a:graphicData uri="http://schemas.openxmlformats.org/drawingml/2006/table">
            <a:tbl>
              <a:tblPr>
                <a:noFill/>
                <a:tableStyleId>{FBE69884-2A00-4C6D-98CB-298E58299215}</a:tableStyleId>
              </a:tblPr>
              <a:tblGrid>
                <a:gridCol w="1809750">
                  <a:extLst>
                    <a:ext uri="{9D8B030D-6E8A-4147-A177-3AD203B41FA5}">
                      <a16:colId xmlns:a16="http://schemas.microsoft.com/office/drawing/2014/main" val="20000"/>
                    </a:ext>
                  </a:extLst>
                </a:gridCol>
                <a:gridCol w="1809750">
                  <a:extLst>
                    <a:ext uri="{9D8B030D-6E8A-4147-A177-3AD203B41FA5}">
                      <a16:colId xmlns:a16="http://schemas.microsoft.com/office/drawing/2014/main" val="20001"/>
                    </a:ext>
                  </a:extLst>
                </a:gridCol>
                <a:gridCol w="1809750">
                  <a:extLst>
                    <a:ext uri="{9D8B030D-6E8A-4147-A177-3AD203B41FA5}">
                      <a16:colId xmlns:a16="http://schemas.microsoft.com/office/drawing/2014/main" val="20002"/>
                    </a:ext>
                  </a:extLst>
                </a:gridCol>
                <a:gridCol w="1809750">
                  <a:extLst>
                    <a:ext uri="{9D8B030D-6E8A-4147-A177-3AD203B41FA5}">
                      <a16:colId xmlns:a16="http://schemas.microsoft.com/office/drawing/2014/main" val="20003"/>
                    </a:ext>
                  </a:extLst>
                </a:gridCol>
              </a:tblGrid>
              <a:tr h="381000">
                <a:tc>
                  <a:txBody>
                    <a:bodyPr/>
                    <a:lstStyle/>
                    <a:p>
                      <a:pPr marL="0" lvl="0" indent="0" algn="l" rtl="0">
                        <a:spcBef>
                          <a:spcPts val="0"/>
                        </a:spcBef>
                        <a:spcAft>
                          <a:spcPts val="0"/>
                        </a:spcAft>
                        <a:buNone/>
                      </a:pPr>
                      <a:endParaRPr sz="1500" b="1"/>
                    </a:p>
                  </a:txBody>
                  <a:tcPr marL="91425" marR="91425" marT="91425" marB="91425">
                    <a:solidFill>
                      <a:srgbClr val="CFE2F3"/>
                    </a:solidFill>
                  </a:tcPr>
                </a:tc>
                <a:tc>
                  <a:txBody>
                    <a:bodyPr/>
                    <a:lstStyle/>
                    <a:p>
                      <a:pPr marL="0" lvl="0" indent="0" algn="l" rtl="0">
                        <a:spcBef>
                          <a:spcPts val="0"/>
                        </a:spcBef>
                        <a:spcAft>
                          <a:spcPts val="0"/>
                        </a:spcAft>
                        <a:buNone/>
                      </a:pPr>
                      <a:r>
                        <a:rPr lang="en" sz="1500" b="1"/>
                        <a:t>U.S.</a:t>
                      </a:r>
                      <a:endParaRPr sz="1500" b="1"/>
                    </a:p>
                  </a:txBody>
                  <a:tcPr marL="91425" marR="91425" marT="91425" marB="91425">
                    <a:solidFill>
                      <a:srgbClr val="CFE2F3"/>
                    </a:solidFill>
                  </a:tcPr>
                </a:tc>
                <a:tc>
                  <a:txBody>
                    <a:bodyPr/>
                    <a:lstStyle/>
                    <a:p>
                      <a:pPr marL="0" lvl="0" indent="0" algn="l" rtl="0">
                        <a:spcBef>
                          <a:spcPts val="0"/>
                        </a:spcBef>
                        <a:spcAft>
                          <a:spcPts val="0"/>
                        </a:spcAft>
                        <a:buNone/>
                      </a:pPr>
                      <a:r>
                        <a:rPr lang="en" sz="1500" b="1"/>
                        <a:t>U.K.</a:t>
                      </a:r>
                      <a:endParaRPr sz="1500" b="1"/>
                    </a:p>
                  </a:txBody>
                  <a:tcPr marL="91425" marR="91425" marT="91425" marB="91425">
                    <a:solidFill>
                      <a:srgbClr val="CFE2F3"/>
                    </a:solidFill>
                  </a:tcPr>
                </a:tc>
                <a:tc>
                  <a:txBody>
                    <a:bodyPr/>
                    <a:lstStyle/>
                    <a:p>
                      <a:pPr marL="0" lvl="0" indent="0" algn="l" rtl="0">
                        <a:spcBef>
                          <a:spcPts val="0"/>
                        </a:spcBef>
                        <a:spcAft>
                          <a:spcPts val="0"/>
                        </a:spcAft>
                        <a:buNone/>
                      </a:pPr>
                      <a:r>
                        <a:rPr lang="en" sz="1500" b="1"/>
                        <a:t>CA</a:t>
                      </a:r>
                      <a:endParaRPr sz="1500" b="1"/>
                    </a:p>
                  </a:txBody>
                  <a:tcPr marL="91425" marR="91425" marT="91425" marB="91425">
                    <a:solidFill>
                      <a:srgbClr val="CFE2F3"/>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 sz="1500" b="1" dirty="0"/>
                        <a:t>Control</a:t>
                      </a:r>
                      <a:endParaRPr sz="1500" b="1" dirty="0"/>
                    </a:p>
                  </a:txBody>
                  <a:tcPr marL="91425" marR="91425" marT="91425" marB="91425">
                    <a:solidFill>
                      <a:srgbClr val="CFE2F3"/>
                    </a:solidFill>
                  </a:tcPr>
                </a:tc>
                <a:tc>
                  <a:txBody>
                    <a:bodyPr/>
                    <a:lstStyle/>
                    <a:p>
                      <a:pPr marL="0" lvl="0" indent="0" algn="l" rtl="0">
                        <a:spcBef>
                          <a:spcPts val="0"/>
                        </a:spcBef>
                        <a:spcAft>
                          <a:spcPts val="0"/>
                        </a:spcAft>
                        <a:buNone/>
                      </a:pPr>
                      <a:r>
                        <a:rPr lang="en" sz="1500" b="1" dirty="0">
                          <a:solidFill>
                            <a:srgbClr val="FF0000"/>
                          </a:solidFill>
                        </a:rPr>
                        <a:t>10.7%</a:t>
                      </a:r>
                      <a:endParaRPr sz="1500" b="1" dirty="0">
                        <a:solidFill>
                          <a:srgbClr val="FF0000"/>
                        </a:solidFill>
                      </a:endParaRPr>
                    </a:p>
                  </a:txBody>
                  <a:tcPr marL="91425" marR="91425" marT="91425" marB="91425">
                    <a:solidFill>
                      <a:srgbClr val="FFFFFF"/>
                    </a:solidFill>
                  </a:tcPr>
                </a:tc>
                <a:tc>
                  <a:txBody>
                    <a:bodyPr/>
                    <a:lstStyle/>
                    <a:p>
                      <a:pPr marL="0" lvl="0" indent="0" algn="l" rtl="0">
                        <a:spcBef>
                          <a:spcPts val="0"/>
                        </a:spcBef>
                        <a:spcAft>
                          <a:spcPts val="0"/>
                        </a:spcAft>
                        <a:buClr>
                          <a:schemeClr val="dk1"/>
                        </a:buClr>
                        <a:buSzPts val="1100"/>
                        <a:buFont typeface="Arial"/>
                        <a:buNone/>
                      </a:pPr>
                      <a:r>
                        <a:rPr lang="en" sz="1500" b="1" dirty="0">
                          <a:solidFill>
                            <a:srgbClr val="FF0000"/>
                          </a:solidFill>
                        </a:rPr>
                        <a:t>10.16%</a:t>
                      </a:r>
                      <a:endParaRPr sz="1500" b="1" dirty="0"/>
                    </a:p>
                  </a:txBody>
                  <a:tcPr marL="91425" marR="91425" marT="91425" marB="91425">
                    <a:solidFill>
                      <a:srgbClr val="FFFFFF"/>
                    </a:solidFill>
                  </a:tcPr>
                </a:tc>
                <a:tc>
                  <a:txBody>
                    <a:bodyPr/>
                    <a:lstStyle/>
                    <a:p>
                      <a:pPr marL="0" lvl="0" indent="0" algn="l" rtl="0">
                        <a:spcBef>
                          <a:spcPts val="0"/>
                        </a:spcBef>
                        <a:spcAft>
                          <a:spcPts val="0"/>
                        </a:spcAft>
                        <a:buClr>
                          <a:schemeClr val="dk1"/>
                        </a:buClr>
                        <a:buSzPts val="1100"/>
                        <a:buFont typeface="Arial"/>
                        <a:buNone/>
                      </a:pPr>
                      <a:r>
                        <a:rPr lang="en" sz="1500" b="1" dirty="0">
                          <a:solidFill>
                            <a:srgbClr val="FF0000"/>
                          </a:solidFill>
                        </a:rPr>
                        <a:t>9.45%</a:t>
                      </a:r>
                      <a:endParaRPr sz="1500" b="1" dirty="0"/>
                    </a:p>
                  </a:txBody>
                  <a:tcPr marL="91425" marR="91425" marT="91425" marB="91425">
                    <a:solidFill>
                      <a:srgbClr val="FFFFFF"/>
                    </a:solidFill>
                  </a:tcPr>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 sz="1500" b="1" dirty="0"/>
                        <a:t>Treatment</a:t>
                      </a:r>
                      <a:endParaRPr sz="1500" b="1" dirty="0"/>
                    </a:p>
                  </a:txBody>
                  <a:tcPr marL="91425" marR="91425" marT="91425" marB="91425">
                    <a:solidFill>
                      <a:srgbClr val="CFE2F3"/>
                    </a:solidFill>
                  </a:tcPr>
                </a:tc>
                <a:tc>
                  <a:txBody>
                    <a:bodyPr/>
                    <a:lstStyle/>
                    <a:p>
                      <a:pPr marL="0" lvl="0" indent="0" algn="l" rtl="0">
                        <a:spcBef>
                          <a:spcPts val="0"/>
                        </a:spcBef>
                        <a:spcAft>
                          <a:spcPts val="0"/>
                        </a:spcAft>
                        <a:buClr>
                          <a:schemeClr val="dk1"/>
                        </a:buClr>
                        <a:buSzPts val="1100"/>
                        <a:buFont typeface="Arial"/>
                        <a:buNone/>
                      </a:pPr>
                      <a:r>
                        <a:rPr lang="en" sz="1500" b="1" dirty="0">
                          <a:solidFill>
                            <a:srgbClr val="FF0000"/>
                          </a:solidFill>
                        </a:rPr>
                        <a:t>15.8%</a:t>
                      </a:r>
                      <a:endParaRPr sz="1500" b="1" dirty="0"/>
                    </a:p>
                  </a:txBody>
                  <a:tcPr marL="91425" marR="91425" marT="91425" marB="91425">
                    <a:solidFill>
                      <a:srgbClr val="FFFFFF"/>
                    </a:solidFill>
                  </a:tcPr>
                </a:tc>
                <a:tc>
                  <a:txBody>
                    <a:bodyPr/>
                    <a:lstStyle/>
                    <a:p>
                      <a:pPr marL="0" lvl="0" indent="0" algn="l" rtl="0">
                        <a:spcBef>
                          <a:spcPts val="0"/>
                        </a:spcBef>
                        <a:spcAft>
                          <a:spcPts val="0"/>
                        </a:spcAft>
                        <a:buClr>
                          <a:schemeClr val="dk1"/>
                        </a:buClr>
                        <a:buSzPts val="1100"/>
                        <a:buFont typeface="Arial"/>
                        <a:buNone/>
                      </a:pPr>
                      <a:r>
                        <a:rPr lang="en" sz="1500" b="1" dirty="0">
                          <a:solidFill>
                            <a:srgbClr val="FF0000"/>
                          </a:solidFill>
                        </a:rPr>
                        <a:t>14.87%</a:t>
                      </a:r>
                      <a:endParaRPr sz="1500" b="1" dirty="0"/>
                    </a:p>
                  </a:txBody>
                  <a:tcPr marL="91425" marR="91425" marT="91425" marB="91425">
                    <a:solidFill>
                      <a:srgbClr val="FFFFFF"/>
                    </a:solidFill>
                  </a:tcPr>
                </a:tc>
                <a:tc>
                  <a:txBody>
                    <a:bodyPr/>
                    <a:lstStyle/>
                    <a:p>
                      <a:pPr marL="0" lvl="0" indent="0" algn="l" rtl="0">
                        <a:spcBef>
                          <a:spcPts val="0"/>
                        </a:spcBef>
                        <a:spcAft>
                          <a:spcPts val="0"/>
                        </a:spcAft>
                        <a:buClr>
                          <a:schemeClr val="dk1"/>
                        </a:buClr>
                        <a:buSzPts val="1100"/>
                        <a:buFont typeface="Arial"/>
                        <a:buNone/>
                      </a:pPr>
                      <a:r>
                        <a:rPr lang="en" sz="1500" b="1" dirty="0">
                          <a:solidFill>
                            <a:srgbClr val="FF0000"/>
                          </a:solidFill>
                        </a:rPr>
                        <a:t>15.40%</a:t>
                      </a:r>
                      <a:endParaRPr sz="1500" b="1" dirty="0"/>
                    </a:p>
                  </a:txBody>
                  <a:tcPr marL="91425" marR="91425" marT="91425" marB="91425">
                    <a:solidFill>
                      <a:srgbClr val="FFFFFF"/>
                    </a:solidFill>
                  </a:tcPr>
                </a:tc>
                <a:extLst>
                  <a:ext uri="{0D108BD9-81ED-4DB2-BD59-A6C34878D82A}">
                    <a16:rowId xmlns:a16="http://schemas.microsoft.com/office/drawing/2014/main" val="10002"/>
                  </a:ext>
                </a:extLst>
              </a:tr>
            </a:tbl>
          </a:graphicData>
        </a:graphic>
      </p:graphicFrame>
      <p:sp>
        <p:nvSpPr>
          <p:cNvPr id="86" name="Google Shape;86;p18"/>
          <p:cNvSpPr txBox="1"/>
          <p:nvPr/>
        </p:nvSpPr>
        <p:spPr>
          <a:xfrm>
            <a:off x="481400" y="2817975"/>
            <a:ext cx="8207100" cy="2237505"/>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2000" b="1" dirty="0">
                <a:solidFill>
                  <a:srgbClr val="404040"/>
                </a:solidFill>
                <a:highlight>
                  <a:schemeClr val="lt1"/>
                </a:highlight>
                <a:latin typeface="Cambria"/>
                <a:ea typeface="Cambria"/>
                <a:cs typeface="Cambria"/>
                <a:sym typeface="Cambria"/>
              </a:rPr>
              <a:t>Executive Summary: </a:t>
            </a:r>
            <a:r>
              <a:rPr lang="en" sz="1600" dirty="0">
                <a:solidFill>
                  <a:schemeClr val="tx1"/>
                </a:solidFill>
                <a:highlight>
                  <a:schemeClr val="lt1"/>
                </a:highlight>
                <a:latin typeface="Cambria"/>
                <a:ea typeface="Cambria"/>
                <a:cs typeface="Cambria"/>
                <a:sym typeface="Cambria"/>
              </a:rPr>
              <a:t>The data suggests a strong association between the treatment group and increased conversion rates, indicating that implementing  the new design could lead to improved performance. The variations in conversion rates by country also highlight the need for tailored strategies in different markets. Continued monitoring and further A/B testing could help refine approaches and maximize conversion across all regions. The evidence supports a recommendation to implement the new treatment page, as it demonstrates a positive impact on conversion rates.</a:t>
            </a:r>
            <a:endParaRPr sz="1600" dirty="0">
              <a:solidFill>
                <a:schemeClr val="tx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p:nvPr/>
        </p:nvSpPr>
        <p:spPr>
          <a:xfrm>
            <a:off x="84350" y="194000"/>
            <a:ext cx="9144000" cy="669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150" b="1">
                <a:solidFill>
                  <a:srgbClr val="073763"/>
                </a:solidFill>
                <a:highlight>
                  <a:schemeClr val="lt1"/>
                </a:highlight>
              </a:rPr>
              <a:t>Experiment Results</a:t>
            </a:r>
            <a:endParaRPr sz="100" b="1">
              <a:solidFill>
                <a:srgbClr val="073763"/>
              </a:solidFill>
              <a:highlight>
                <a:schemeClr val="lt1"/>
              </a:highlight>
            </a:endParaRPr>
          </a:p>
        </p:txBody>
      </p:sp>
      <p:sp>
        <p:nvSpPr>
          <p:cNvPr id="92" name="Google Shape;92;p19"/>
          <p:cNvSpPr txBox="1"/>
          <p:nvPr/>
        </p:nvSpPr>
        <p:spPr>
          <a:xfrm>
            <a:off x="118100" y="1020700"/>
            <a:ext cx="9076500" cy="3729067"/>
          </a:xfrm>
          <a:prstGeom prst="rect">
            <a:avLst/>
          </a:prstGeom>
          <a:solidFill>
            <a:schemeClr val="lt1"/>
          </a:solid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2000" b="1" dirty="0">
                <a:solidFill>
                  <a:srgbClr val="404040"/>
                </a:solidFill>
                <a:highlight>
                  <a:schemeClr val="lt1"/>
                </a:highlight>
                <a:latin typeface="Cambria"/>
                <a:ea typeface="Cambria"/>
                <a:cs typeface="Cambria"/>
                <a:sym typeface="Cambria"/>
              </a:rPr>
              <a:t>Treatment Conversion Rate: </a:t>
            </a:r>
            <a:r>
              <a:rPr lang="en" sz="2000" b="1" dirty="0">
                <a:solidFill>
                  <a:srgbClr val="FF0000"/>
                </a:solidFill>
                <a:highlight>
                  <a:schemeClr val="lt1"/>
                </a:highlight>
                <a:latin typeface="Cambria"/>
                <a:ea typeface="Cambria"/>
                <a:cs typeface="Cambria"/>
                <a:sym typeface="Cambria"/>
              </a:rPr>
              <a:t>15.5%</a:t>
            </a:r>
          </a:p>
          <a:p>
            <a:pPr marL="0" lvl="0" indent="0" algn="l" rtl="0">
              <a:lnSpc>
                <a:spcPct val="115000"/>
              </a:lnSpc>
              <a:spcBef>
                <a:spcPts val="0"/>
              </a:spcBef>
              <a:spcAft>
                <a:spcPts val="0"/>
              </a:spcAft>
              <a:buNone/>
            </a:pPr>
            <a:r>
              <a:rPr lang="en" sz="2000" b="1" dirty="0">
                <a:solidFill>
                  <a:srgbClr val="404040"/>
                </a:solidFill>
                <a:highlight>
                  <a:schemeClr val="lt1"/>
                </a:highlight>
                <a:latin typeface="Cambria"/>
                <a:ea typeface="Cambria"/>
                <a:cs typeface="Cambria"/>
                <a:sym typeface="Cambria"/>
              </a:rPr>
              <a:t>Control Conversion Rate:</a:t>
            </a:r>
            <a:r>
              <a:rPr lang="en" sz="2000" dirty="0">
                <a:solidFill>
                  <a:schemeClr val="dk1"/>
                </a:solidFill>
                <a:highlight>
                  <a:schemeClr val="lt1"/>
                </a:highlight>
                <a:latin typeface="Cambria"/>
                <a:ea typeface="Cambria"/>
                <a:cs typeface="Cambria"/>
                <a:sym typeface="Cambria"/>
              </a:rPr>
              <a:t>​ </a:t>
            </a:r>
            <a:r>
              <a:rPr lang="en-US" sz="2000" b="1" dirty="0">
                <a:solidFill>
                  <a:srgbClr val="FF0000"/>
                </a:solidFill>
                <a:highlight>
                  <a:schemeClr val="lt1"/>
                </a:highlight>
                <a:latin typeface="Cambria"/>
                <a:ea typeface="Cambria"/>
                <a:cs typeface="Cambria"/>
                <a:sym typeface="Cambria"/>
              </a:rPr>
              <a:t>10.5%</a:t>
            </a:r>
          </a:p>
          <a:p>
            <a:pPr marL="0" lvl="0" indent="0" algn="l" rtl="0">
              <a:lnSpc>
                <a:spcPct val="115000"/>
              </a:lnSpc>
              <a:spcBef>
                <a:spcPts val="0"/>
              </a:spcBef>
              <a:spcAft>
                <a:spcPts val="0"/>
              </a:spcAft>
              <a:buNone/>
            </a:pPr>
            <a:r>
              <a:rPr lang="en-US" sz="2000" b="1" dirty="0">
                <a:solidFill>
                  <a:srgbClr val="404040"/>
                </a:solidFill>
                <a:highlight>
                  <a:schemeClr val="lt1"/>
                </a:highlight>
                <a:latin typeface="Cambria"/>
                <a:ea typeface="Cambria"/>
                <a:cs typeface="Cambria"/>
                <a:sym typeface="Cambria"/>
              </a:rPr>
              <a:t>Delta in Treatment vs. Control Conversion Rate:</a:t>
            </a:r>
            <a:r>
              <a:rPr lang="en-US" sz="2000" dirty="0">
                <a:solidFill>
                  <a:schemeClr val="dk1"/>
                </a:solidFill>
                <a:highlight>
                  <a:schemeClr val="lt1"/>
                </a:highlight>
                <a:latin typeface="Cambria"/>
                <a:ea typeface="Cambria"/>
                <a:cs typeface="Cambria"/>
                <a:sym typeface="Cambria"/>
              </a:rPr>
              <a:t>​ </a:t>
            </a:r>
            <a:r>
              <a:rPr lang="en-US" sz="2000" b="1" dirty="0">
                <a:solidFill>
                  <a:srgbClr val="FF0000"/>
                </a:solidFill>
                <a:highlight>
                  <a:schemeClr val="lt1"/>
                </a:highlight>
                <a:latin typeface="Cambria"/>
                <a:ea typeface="Cambria"/>
                <a:cs typeface="Cambria"/>
                <a:sym typeface="Cambria"/>
              </a:rPr>
              <a:t>5%</a:t>
            </a:r>
          </a:p>
          <a:p>
            <a:pPr marL="0" lvl="0" indent="0" algn="l" rtl="0">
              <a:lnSpc>
                <a:spcPct val="108750"/>
              </a:lnSpc>
              <a:spcBef>
                <a:spcPts val="0"/>
              </a:spcBef>
              <a:spcAft>
                <a:spcPts val="0"/>
              </a:spcAft>
              <a:buNone/>
            </a:pPr>
            <a:r>
              <a:rPr lang="en" sz="2000" b="1" dirty="0">
                <a:solidFill>
                  <a:srgbClr val="404040"/>
                </a:solidFill>
                <a:highlight>
                  <a:schemeClr val="lt1"/>
                </a:highlight>
                <a:latin typeface="Cambria"/>
                <a:ea typeface="Cambria"/>
                <a:cs typeface="Cambria"/>
                <a:sym typeface="Cambria"/>
              </a:rPr>
              <a:t>p-value:</a:t>
            </a:r>
            <a:r>
              <a:rPr lang="en" sz="2000" dirty="0">
                <a:solidFill>
                  <a:schemeClr val="dk1"/>
                </a:solidFill>
                <a:highlight>
                  <a:schemeClr val="lt1"/>
                </a:highlight>
                <a:latin typeface="Cambria"/>
                <a:ea typeface="Cambria"/>
                <a:cs typeface="Cambria"/>
                <a:sym typeface="Cambria"/>
              </a:rPr>
              <a:t>​ </a:t>
            </a:r>
            <a:r>
              <a:rPr lang="en-US" sz="2000" b="1" dirty="0">
                <a:solidFill>
                  <a:srgbClr val="FF0000"/>
                </a:solidFill>
                <a:highlight>
                  <a:schemeClr val="lt1"/>
                </a:highlight>
                <a:latin typeface="Cambria"/>
                <a:ea typeface="Cambria"/>
                <a:cs typeface="Cambria"/>
                <a:sym typeface="Cambria"/>
              </a:rPr>
              <a:t>0</a:t>
            </a:r>
            <a:endParaRPr sz="2000" b="1" dirty="0">
              <a:solidFill>
                <a:srgbClr val="FF0000"/>
              </a:solidFill>
              <a:highlight>
                <a:schemeClr val="lt1"/>
              </a:highlight>
              <a:latin typeface="Cambria"/>
              <a:ea typeface="Cambria"/>
              <a:cs typeface="Cambria"/>
              <a:sym typeface="Cambria"/>
            </a:endParaRPr>
          </a:p>
          <a:p>
            <a:pPr marL="0" lvl="0" indent="0" algn="l" rtl="0">
              <a:lnSpc>
                <a:spcPct val="108750"/>
              </a:lnSpc>
              <a:spcBef>
                <a:spcPts val="0"/>
              </a:spcBef>
              <a:spcAft>
                <a:spcPts val="0"/>
              </a:spcAft>
              <a:buNone/>
            </a:pPr>
            <a:r>
              <a:rPr lang="en" sz="2000" b="1" dirty="0">
                <a:solidFill>
                  <a:srgbClr val="404040"/>
                </a:solidFill>
                <a:highlight>
                  <a:schemeClr val="lt1"/>
                </a:highlight>
                <a:latin typeface="Cambria"/>
                <a:ea typeface="Cambria"/>
                <a:cs typeface="Cambria"/>
                <a:sym typeface="Cambria"/>
              </a:rPr>
              <a:t>Conclusion:</a:t>
            </a:r>
            <a:r>
              <a:rPr lang="en" sz="2000" dirty="0">
                <a:solidFill>
                  <a:schemeClr val="dk1"/>
                </a:solidFill>
                <a:highlight>
                  <a:schemeClr val="lt1"/>
                </a:highlight>
                <a:latin typeface="Cambria"/>
                <a:ea typeface="Cambria"/>
                <a:cs typeface="Cambria"/>
                <a:sym typeface="Cambria"/>
              </a:rPr>
              <a:t>​ </a:t>
            </a:r>
            <a:r>
              <a:rPr lang="en-US" sz="1800" dirty="0">
                <a:solidFill>
                  <a:srgbClr val="FF0000"/>
                </a:solidFill>
                <a:highlight>
                  <a:schemeClr val="lt1"/>
                </a:highlight>
                <a:latin typeface="Cambria"/>
                <a:ea typeface="Cambria"/>
                <a:cs typeface="Cambria"/>
                <a:sym typeface="Cambria"/>
              </a:rPr>
              <a:t>With a treatment conversion rate of 15.5% and a control conversion rate of 10.5%, there is a 5% increase in conversions for the treatment group compared to the control. Given a p-value of 0, this difference is statistically significant, meaning it is highly unlikely that the observed difference occurred by chance. The results suggest that the treatment page is more effective than the control page in converting users, with strong statistical evidence supporting this conclusion. Based on this finding, implementing the treatment page would likely lead to a meaningful improvement in conversions.</a:t>
            </a:r>
            <a:endParaRPr sz="1800" dirty="0">
              <a:solidFill>
                <a:srgbClr val="FF0000"/>
              </a:solidFill>
              <a:highlight>
                <a:schemeClr val="lt1"/>
              </a:highlight>
              <a:latin typeface="Cambria"/>
              <a:ea typeface="Cambria"/>
              <a:cs typeface="Cambria"/>
              <a:sym typeface="Cambri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20"/>
          <p:cNvSpPr txBox="1"/>
          <p:nvPr/>
        </p:nvSpPr>
        <p:spPr>
          <a:xfrm>
            <a:off x="84350" y="194000"/>
            <a:ext cx="9144000" cy="669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150" b="1">
                <a:solidFill>
                  <a:srgbClr val="073763"/>
                </a:solidFill>
                <a:highlight>
                  <a:schemeClr val="lt1"/>
                </a:highlight>
              </a:rPr>
              <a:t>Country Results</a:t>
            </a:r>
            <a:endParaRPr sz="100" b="1">
              <a:solidFill>
                <a:srgbClr val="073763"/>
              </a:solidFill>
              <a:highlight>
                <a:schemeClr val="lt1"/>
              </a:highlight>
            </a:endParaRPr>
          </a:p>
        </p:txBody>
      </p:sp>
      <p:sp>
        <p:nvSpPr>
          <p:cNvPr id="98" name="Google Shape;98;p20"/>
          <p:cNvSpPr txBox="1"/>
          <p:nvPr/>
        </p:nvSpPr>
        <p:spPr>
          <a:xfrm>
            <a:off x="118100" y="1020700"/>
            <a:ext cx="9076500" cy="4009401"/>
          </a:xfrm>
          <a:prstGeom prst="rect">
            <a:avLst/>
          </a:prstGeom>
          <a:solidFill>
            <a:schemeClr val="lt1"/>
          </a:solidFill>
          <a:ln>
            <a:noFill/>
          </a:ln>
        </p:spPr>
        <p:txBody>
          <a:bodyPr spcFirstLastPara="1" wrap="square" lIns="91425" tIns="91425" rIns="91425" bIns="91425" anchor="t" anchorCtr="0">
            <a:spAutoFit/>
          </a:bodyPr>
          <a:lstStyle/>
          <a:p>
            <a:pPr marL="0" lvl="0" indent="0" algn="l" rtl="0">
              <a:lnSpc>
                <a:spcPct val="108750"/>
              </a:lnSpc>
              <a:spcBef>
                <a:spcPts val="0"/>
              </a:spcBef>
              <a:spcAft>
                <a:spcPts val="0"/>
              </a:spcAft>
              <a:buNone/>
            </a:pPr>
            <a:r>
              <a:rPr lang="en" sz="2000" b="1" dirty="0">
                <a:solidFill>
                  <a:srgbClr val="404040"/>
                </a:solidFill>
                <a:highlight>
                  <a:schemeClr val="lt1"/>
                </a:highlight>
                <a:latin typeface="Cambria"/>
                <a:ea typeface="Cambria"/>
                <a:cs typeface="Cambria"/>
                <a:sym typeface="Cambria"/>
              </a:rPr>
              <a:t>Conclusion:</a:t>
            </a:r>
            <a:r>
              <a:rPr lang="en" sz="2000" dirty="0">
                <a:solidFill>
                  <a:schemeClr val="dk1"/>
                </a:solidFill>
                <a:highlight>
                  <a:schemeClr val="lt1"/>
                </a:highlight>
                <a:latin typeface="Cambria"/>
                <a:ea typeface="Cambria"/>
                <a:cs typeface="Cambria"/>
                <a:sym typeface="Cambria"/>
              </a:rPr>
              <a:t>​ </a:t>
            </a:r>
            <a:r>
              <a:rPr lang="en" sz="1600" dirty="0">
                <a:solidFill>
                  <a:schemeClr val="tx1"/>
                </a:solidFill>
                <a:highlight>
                  <a:schemeClr val="lt1"/>
                </a:highlight>
                <a:latin typeface="Cambria"/>
                <a:ea typeface="Cambria"/>
                <a:cs typeface="Cambria"/>
                <a:sym typeface="Cambria"/>
              </a:rPr>
              <a:t>There are differences in conversion rates </a:t>
            </a:r>
            <a:r>
              <a:rPr lang="en" sz="1600">
                <a:solidFill>
                  <a:schemeClr val="tx1"/>
                </a:solidFill>
                <a:highlight>
                  <a:schemeClr val="lt1"/>
                </a:highlight>
                <a:latin typeface="Cambria"/>
                <a:ea typeface="Cambria"/>
                <a:cs typeface="Cambria"/>
                <a:sym typeface="Cambria"/>
              </a:rPr>
              <a:t>between countries.</a:t>
            </a:r>
            <a:endParaRPr lang="en" sz="1600" dirty="0">
              <a:solidFill>
                <a:schemeClr val="tx1"/>
              </a:solidFill>
              <a:highlight>
                <a:schemeClr val="lt1"/>
              </a:highlight>
              <a:latin typeface="Cambria"/>
              <a:ea typeface="Cambria"/>
              <a:cs typeface="Cambria"/>
              <a:sym typeface="Cambria"/>
            </a:endParaRPr>
          </a:p>
          <a:p>
            <a:pPr marL="0" lvl="0" indent="0" algn="l" rtl="0">
              <a:lnSpc>
                <a:spcPct val="108750"/>
              </a:lnSpc>
              <a:spcBef>
                <a:spcPts val="0"/>
              </a:spcBef>
              <a:spcAft>
                <a:spcPts val="0"/>
              </a:spcAft>
              <a:buNone/>
            </a:pPr>
            <a:r>
              <a:rPr lang="en" sz="1600" b="1" dirty="0">
                <a:solidFill>
                  <a:schemeClr val="tx1"/>
                </a:solidFill>
                <a:highlight>
                  <a:schemeClr val="lt1"/>
                </a:highlight>
                <a:latin typeface="Cambria"/>
                <a:ea typeface="Cambria"/>
                <a:cs typeface="Cambria"/>
                <a:sym typeface="Cambria"/>
              </a:rPr>
              <a:t>Control Group: </a:t>
            </a:r>
            <a:r>
              <a:rPr lang="en" sz="1600" dirty="0">
                <a:solidFill>
                  <a:schemeClr val="tx1"/>
                </a:solidFill>
                <a:highlight>
                  <a:schemeClr val="lt1"/>
                </a:highlight>
                <a:latin typeface="Cambria"/>
                <a:ea typeface="Cambria"/>
                <a:cs typeface="Cambria"/>
                <a:sym typeface="Cambria"/>
              </a:rPr>
              <a:t>Coversion rates are relatively similar but still show some variation.</a:t>
            </a:r>
          </a:p>
          <a:p>
            <a:pPr marL="0" lvl="0" indent="0" algn="l" rtl="0">
              <a:lnSpc>
                <a:spcPct val="108750"/>
              </a:lnSpc>
              <a:spcBef>
                <a:spcPts val="0"/>
              </a:spcBef>
              <a:spcAft>
                <a:spcPts val="0"/>
              </a:spcAft>
              <a:buNone/>
            </a:pPr>
            <a:r>
              <a:rPr lang="en" sz="1600" dirty="0">
                <a:solidFill>
                  <a:schemeClr val="tx1"/>
                </a:solidFill>
                <a:highlight>
                  <a:schemeClr val="lt1"/>
                </a:highlight>
                <a:latin typeface="Cambria"/>
                <a:ea typeface="Cambria"/>
                <a:cs typeface="Cambria"/>
                <a:sym typeface="Cambria"/>
              </a:rPr>
              <a:t>	US: 10.7%</a:t>
            </a:r>
          </a:p>
          <a:p>
            <a:pPr marL="0" lvl="0" indent="0" algn="l" rtl="0">
              <a:lnSpc>
                <a:spcPct val="108750"/>
              </a:lnSpc>
              <a:spcBef>
                <a:spcPts val="0"/>
              </a:spcBef>
              <a:spcAft>
                <a:spcPts val="0"/>
              </a:spcAft>
              <a:buNone/>
            </a:pPr>
            <a:r>
              <a:rPr lang="en" sz="1600" dirty="0">
                <a:solidFill>
                  <a:schemeClr val="tx1"/>
                </a:solidFill>
                <a:highlight>
                  <a:schemeClr val="lt1"/>
                </a:highlight>
                <a:latin typeface="Cambria"/>
                <a:ea typeface="Cambria"/>
                <a:cs typeface="Cambria"/>
                <a:sym typeface="Cambria"/>
              </a:rPr>
              <a:t>	UK: 10.16%</a:t>
            </a:r>
          </a:p>
          <a:p>
            <a:pPr marL="0" lvl="0" indent="0" algn="l" rtl="0">
              <a:lnSpc>
                <a:spcPct val="108750"/>
              </a:lnSpc>
              <a:spcBef>
                <a:spcPts val="0"/>
              </a:spcBef>
              <a:spcAft>
                <a:spcPts val="0"/>
              </a:spcAft>
              <a:buNone/>
            </a:pPr>
            <a:r>
              <a:rPr lang="en" sz="1600" dirty="0">
                <a:solidFill>
                  <a:schemeClr val="tx1"/>
                </a:solidFill>
                <a:highlight>
                  <a:schemeClr val="lt1"/>
                </a:highlight>
                <a:latin typeface="Cambria"/>
                <a:ea typeface="Cambria"/>
                <a:cs typeface="Cambria"/>
                <a:sym typeface="Cambria"/>
              </a:rPr>
              <a:t>	CA: 9.45%</a:t>
            </a:r>
          </a:p>
          <a:p>
            <a:pPr marL="0" lvl="0" indent="0" algn="l" rtl="0">
              <a:lnSpc>
                <a:spcPct val="108750"/>
              </a:lnSpc>
              <a:spcBef>
                <a:spcPts val="0"/>
              </a:spcBef>
              <a:spcAft>
                <a:spcPts val="0"/>
              </a:spcAft>
              <a:buNone/>
            </a:pPr>
            <a:r>
              <a:rPr lang="en" sz="1600" b="1" dirty="0">
                <a:solidFill>
                  <a:schemeClr val="tx1"/>
                </a:solidFill>
                <a:highlight>
                  <a:schemeClr val="lt1"/>
                </a:highlight>
                <a:latin typeface="Cambria"/>
                <a:ea typeface="Cambria"/>
                <a:cs typeface="Cambria"/>
                <a:sym typeface="Cambria"/>
              </a:rPr>
              <a:t>Treatment Group: </a:t>
            </a:r>
            <a:r>
              <a:rPr lang="en" sz="1600" dirty="0">
                <a:solidFill>
                  <a:schemeClr val="tx1"/>
                </a:solidFill>
                <a:highlight>
                  <a:schemeClr val="lt1"/>
                </a:highlight>
                <a:latin typeface="Cambria"/>
                <a:ea typeface="Cambria"/>
                <a:cs typeface="Cambria"/>
                <a:sym typeface="Cambria"/>
              </a:rPr>
              <a:t>Here the conversion rates are consistently higher than in the control group, with Canada and US showing similare improvements, whie the UK lags slightly. </a:t>
            </a:r>
          </a:p>
          <a:p>
            <a:pPr marL="0" lvl="0" indent="0" algn="l" rtl="0">
              <a:lnSpc>
                <a:spcPct val="108750"/>
              </a:lnSpc>
              <a:spcBef>
                <a:spcPts val="0"/>
              </a:spcBef>
              <a:spcAft>
                <a:spcPts val="0"/>
              </a:spcAft>
              <a:buNone/>
            </a:pPr>
            <a:r>
              <a:rPr lang="en" sz="1600" dirty="0">
                <a:solidFill>
                  <a:schemeClr val="tx1"/>
                </a:solidFill>
                <a:highlight>
                  <a:schemeClr val="lt1"/>
                </a:highlight>
                <a:latin typeface="Cambria"/>
                <a:ea typeface="Cambria"/>
                <a:cs typeface="Cambria"/>
                <a:sym typeface="Cambria"/>
              </a:rPr>
              <a:t>	US: 15.8%</a:t>
            </a:r>
          </a:p>
          <a:p>
            <a:pPr marL="0" lvl="0" indent="0" algn="l" rtl="0">
              <a:lnSpc>
                <a:spcPct val="108750"/>
              </a:lnSpc>
              <a:spcBef>
                <a:spcPts val="0"/>
              </a:spcBef>
              <a:spcAft>
                <a:spcPts val="0"/>
              </a:spcAft>
              <a:buNone/>
            </a:pPr>
            <a:r>
              <a:rPr lang="en" sz="1600" dirty="0">
                <a:solidFill>
                  <a:schemeClr val="tx1"/>
                </a:solidFill>
                <a:highlight>
                  <a:schemeClr val="lt1"/>
                </a:highlight>
                <a:latin typeface="Cambria"/>
                <a:ea typeface="Cambria"/>
                <a:cs typeface="Cambria"/>
                <a:sym typeface="Cambria"/>
              </a:rPr>
              <a:t>	UK: 14.87%</a:t>
            </a:r>
          </a:p>
          <a:p>
            <a:pPr marL="0" lvl="0" indent="0" algn="l" rtl="0">
              <a:lnSpc>
                <a:spcPct val="108750"/>
              </a:lnSpc>
              <a:spcBef>
                <a:spcPts val="0"/>
              </a:spcBef>
              <a:spcAft>
                <a:spcPts val="0"/>
              </a:spcAft>
              <a:buNone/>
            </a:pPr>
            <a:r>
              <a:rPr lang="en" sz="1600" dirty="0">
                <a:solidFill>
                  <a:schemeClr val="tx1"/>
                </a:solidFill>
                <a:highlight>
                  <a:schemeClr val="lt1"/>
                </a:highlight>
                <a:latin typeface="Cambria"/>
                <a:ea typeface="Cambria"/>
                <a:cs typeface="Cambria"/>
                <a:sym typeface="Cambria"/>
              </a:rPr>
              <a:t>	CA: 15.4%</a:t>
            </a:r>
          </a:p>
          <a:p>
            <a:pPr marL="0" lvl="0" indent="0" algn="l" rtl="0">
              <a:lnSpc>
                <a:spcPct val="108750"/>
              </a:lnSpc>
              <a:spcBef>
                <a:spcPts val="0"/>
              </a:spcBef>
              <a:spcAft>
                <a:spcPts val="0"/>
              </a:spcAft>
              <a:buNone/>
            </a:pPr>
            <a:r>
              <a:rPr lang="en" sz="1600" dirty="0">
                <a:solidFill>
                  <a:schemeClr val="tx1"/>
                </a:solidFill>
                <a:highlight>
                  <a:schemeClr val="lt1"/>
                </a:highlight>
                <a:latin typeface="Cambria"/>
                <a:ea typeface="Cambria"/>
                <a:cs typeface="Cambria"/>
                <a:sym typeface="Cambria"/>
              </a:rPr>
              <a:t>These results suggest that while the treatment has generally incresased conversion rates across all countries some are more responsive to the changes than others. This insight could be useful for tailoring future marketing or product decisions, especially if aiming to maximize conversion in specific markets.</a:t>
            </a: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4117</TotalTime>
  <Words>421</Words>
  <Application>Microsoft Office PowerPoint</Application>
  <PresentationFormat>On-screen Show (16:9)</PresentationFormat>
  <Paragraphs>36</Paragraphs>
  <Slides>5</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Cambria</vt:lpstr>
      <vt:lpstr>Arial</vt:lpstr>
      <vt:lpstr>Open Sans</vt:lpstr>
      <vt:lpstr>Simple Light</vt:lpstr>
      <vt:lpstr>Instructor Kick-off</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Minto, Natosha</dc:creator>
  <cp:lastModifiedBy>Minto, Natosha</cp:lastModifiedBy>
  <cp:revision>2</cp:revision>
  <dcterms:modified xsi:type="dcterms:W3CDTF">2024-10-29T13:39:12Z</dcterms:modified>
</cp:coreProperties>
</file>