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Natouche68/present-python-jeu-maths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Présentation de Python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Avec le code de </a:t>
            </a:r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Consolas"/>
                <a:cs typeface="Consolas"/>
              </a:rPr>
              <a:t>jeu_maths.py</a:t>
            </a:r>
            <a:r>
              <a:rPr lang="fr-FR"/>
              <a:t>.</a:t>
            </a:r>
            <a:endParaRPr lang="fr-FR"/>
          </a:p>
          <a:p>
            <a:pPr>
              <a:defRPr/>
            </a:pPr>
            <a:r>
              <a:rPr lang="fr-FR"/>
              <a:t>Disponible sur </a:t>
            </a:r>
            <a:r>
              <a:rPr lang="fr-FR" u="sng">
                <a:hlinkClick r:id="rId3" tooltip="Repo du projet"/>
              </a:rPr>
              <a:t>GitHub</a:t>
            </a:r>
            <a:r>
              <a:rPr lang="fr-FR"/>
              <a:t>.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C’est quoi « Python » ?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3600" b="1"/>
              <a:t>Un langage de programmation</a:t>
            </a:r>
            <a:endParaRPr sz="3600" b="1"/>
          </a:p>
          <a:p>
            <a:pPr>
              <a:defRPr/>
            </a:pPr>
            <a:r>
              <a:rPr sz="2800" b="0"/>
              <a:t>Pour les applications consoles</a:t>
            </a:r>
            <a:endParaRPr sz="2800" b="0"/>
          </a:p>
          <a:p>
            <a:pPr>
              <a:defRPr/>
            </a:pPr>
            <a:r>
              <a:rPr sz="2800" b="0"/>
              <a:t>Pour les applications graphiques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Tkinter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les jeux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PyGame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les sites Internet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Django</a:t>
            </a:r>
            <a:r>
              <a:rPr sz="2800" b="0"/>
              <a:t>, 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Flask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 </a:t>
            </a:r>
            <a:r>
              <a:rPr sz="2800" b="0" i="1"/>
              <a:t>machine learning</a:t>
            </a:r>
            <a:endParaRPr sz="2800" b="0"/>
          </a:p>
          <a:p>
            <a:pPr>
              <a:defRPr/>
            </a:pPr>
            <a:r>
              <a:rPr sz="2800" b="0"/>
              <a:t>Pour la robotique (</a:t>
            </a:r>
            <a:r>
              <a:rPr sz="2800" b="0" i="1"/>
              <a:t>Lego Mindstorms</a:t>
            </a:r>
            <a:r>
              <a:rPr sz="2800" b="0"/>
              <a:t>)</a:t>
            </a:r>
            <a:endParaRPr sz="2800" b="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4382926" y="-3976314"/>
            <a:ext cx="45720" cy="1250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156325" y="718780"/>
            <a:ext cx="4064751" cy="209056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16279509" y="1847470"/>
            <a:ext cx="61714" cy="39253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203543" y="2979540"/>
            <a:ext cx="1892682" cy="2892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Le fonctionnement de Python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315374" y="1527744"/>
            <a:ext cx="9172319" cy="5021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1166095" cy="1325562"/>
          </a:xfrm>
        </p:spPr>
        <p:txBody>
          <a:bodyPr/>
          <a:lstStyle/>
          <a:p>
            <a:pPr>
              <a:defRPr/>
            </a:pPr>
            <a:r>
              <a:rPr/>
              <a:t>        D’autres langages de programmation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783203" y="2089633"/>
            <a:ext cx="1322402" cy="1470681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92390" y="2089633"/>
            <a:ext cx="1639882" cy="1498106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483494" y="1924974"/>
            <a:ext cx="1821771" cy="180000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9274368" y="1876939"/>
            <a:ext cx="2387766" cy="1830815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316520" y="4794030"/>
            <a:ext cx="2717629" cy="973178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6927378" y="4494320"/>
            <a:ext cx="1886504" cy="18000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3616747" y="4448082"/>
            <a:ext cx="2197892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        Un code tout simple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2385700"/>
            <a:ext cx="5181598" cy="3284789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print(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"Comment t’appelles-tu ?"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name = input()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print("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Salut, 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name + 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 !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sz="1800" b="0" i="0" u="none">
              <a:solidFill>
                <a:srgbClr val="A31515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2376798"/>
            <a:ext cx="5181598" cy="3329298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Comment t’appelles-tu ?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Natan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Salut, Natan !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Décryptons </a:t>
            </a: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jeu_maths.py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Le contenu du projet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7568389" y="4292313"/>
            <a:ext cx="109899" cy="74044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49052" y="2127819"/>
            <a:ext cx="5087111" cy="403807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6492742" y="4623786"/>
            <a:ext cx="210902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Le script Python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6723931" y="3514077"/>
            <a:ext cx="2626310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Les fichiers JSON : pour stocker les calculs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6797912" y="2182426"/>
            <a:ext cx="3033202" cy="7028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Le dossier .git pour le contrôle de version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6603713" y="5206383"/>
            <a:ext cx="3097936" cy="4068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La présentation PowerPoint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566723" y="5927694"/>
            <a:ext cx="2073112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README.md pour expliquer le projet</a:t>
            </a:r>
            <a:endParaRPr/>
          </a:p>
        </p:txBody>
      </p:sp>
      <p:cxnSp>
        <p:nvCxnSpPr>
          <p:cNvPr id="12" name="" hidden="0"/>
          <p:cNvCxnSpPr>
            <a:cxnSpLocks/>
            <a:stCxn id="9" idx="1"/>
          </p:cNvCxnSpPr>
          <p:nvPr isPhoto="0" userDrawn="0"/>
        </p:nvCxnSpPr>
        <p:spPr bwMode="auto">
          <a:xfrm rot="10799989" flipH="0" flipV="0">
            <a:off x="2497791" y="2376626"/>
            <a:ext cx="4300121" cy="1572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8" idx="1"/>
          </p:cNvCxnSpPr>
          <p:nvPr isPhoto="0" userDrawn="0"/>
        </p:nvCxnSpPr>
        <p:spPr bwMode="auto">
          <a:xfrm rot="10799989" flipH="0" flipV="0">
            <a:off x="4208591" y="3356868"/>
            <a:ext cx="2515339" cy="477266"/>
          </a:xfrm>
          <a:prstGeom prst="line">
            <a:avLst/>
          </a:prstGeom>
          <a:ln w="38099" cap="flat" cmpd="sng" algn="ctr">
            <a:solidFill>
              <a:srgbClr val="FFFF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rot="10799989" flipH="0" flipV="0">
            <a:off x="4153106" y="3834133"/>
            <a:ext cx="2570824" cy="0"/>
          </a:xfrm>
          <a:prstGeom prst="line">
            <a:avLst/>
          </a:prstGeom>
          <a:ln w="38099" cap="flat" cmpd="sng" algn="ctr">
            <a:solidFill>
              <a:srgbClr val="FFFF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rot="10799989" flipH="0" flipV="1">
            <a:off x="4134611" y="3834133"/>
            <a:ext cx="2589319" cy="558462"/>
          </a:xfrm>
          <a:prstGeom prst="line">
            <a:avLst/>
          </a:prstGeom>
          <a:ln w="38099" cap="flat" cmpd="sng" algn="ctr">
            <a:solidFill>
              <a:srgbClr val="FFFF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7" idx="1"/>
          </p:cNvCxnSpPr>
          <p:nvPr isPhoto="0" userDrawn="0"/>
        </p:nvCxnSpPr>
        <p:spPr bwMode="auto">
          <a:xfrm rot="10799989" flipH="0" flipV="1">
            <a:off x="3644490" y="4806684"/>
            <a:ext cx="2848252" cy="29796"/>
          </a:xfrm>
          <a:prstGeom prst="line">
            <a:avLst/>
          </a:prstGeom>
          <a:ln w="38099" cap="flat" cmpd="sng" algn="ctr">
            <a:solidFill>
              <a:srgbClr val="00B0F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  <a:stCxn id="10" idx="1"/>
          </p:cNvCxnSpPr>
          <p:nvPr isPhoto="0" userDrawn="0"/>
        </p:nvCxnSpPr>
        <p:spPr bwMode="auto">
          <a:xfrm rot="10799989" flipH="0" flipV="0">
            <a:off x="4541504" y="5363592"/>
            <a:ext cx="2062208" cy="46237"/>
          </a:xfrm>
          <a:prstGeom prst="line">
            <a:avLst/>
          </a:prstGeom>
          <a:ln w="3809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  <a:stCxn id="11" idx="1"/>
          </p:cNvCxnSpPr>
          <p:nvPr isPhoto="0" userDrawn="0"/>
        </p:nvCxnSpPr>
        <p:spPr bwMode="auto">
          <a:xfrm rot="10799989" flipH="0" flipV="0">
            <a:off x="3579757" y="5853713"/>
            <a:ext cx="2986965" cy="394037"/>
          </a:xfrm>
          <a:prstGeom prst="line">
            <a:avLst/>
          </a:prstGeom>
          <a:ln w="38099" cap="flat" cmpd="sng" algn="ctr">
            <a:solidFill>
              <a:srgbClr val="92D05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Explorons le code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4313644" cy="51401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b="1"/>
              <a:t>Avec un éditeur de code</a:t>
            </a:r>
            <a:endParaRPr b="1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916455" y="4337111"/>
            <a:ext cx="9857912" cy="6195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800" b="1"/>
              <a:t>Ou avec un IDE </a:t>
            </a:r>
            <a:r>
              <a:rPr lang="en-US" sz="2800" b="0" i="1"/>
              <a:t>(</a:t>
            </a:r>
            <a:r>
              <a:rPr lang="en-US" sz="2800" b="1" i="1"/>
              <a:t>I</a:t>
            </a:r>
            <a:r>
              <a:rPr lang="en-US" sz="2800" b="0" i="1"/>
              <a:t>ntegrated </a:t>
            </a:r>
            <a:r>
              <a:rPr lang="en-US" sz="2800" b="1" i="1"/>
              <a:t>D</a:t>
            </a:r>
            <a:r>
              <a:rPr lang="en-US" sz="2800" b="0" i="1"/>
              <a:t>evelopment</a:t>
            </a:r>
            <a:r>
              <a:rPr lang="en-US" sz="2800" b="0" i="1"/>
              <a:t> </a:t>
            </a:r>
            <a:r>
              <a:rPr lang="en-US" sz="2800" b="1" i="1"/>
              <a:t>E</a:t>
            </a:r>
            <a:r>
              <a:rPr lang="en-US" sz="2800" b="0" i="1"/>
              <a:t>nvironment)</a:t>
            </a:r>
            <a:endParaRPr lang="en-US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250188" y="2352987"/>
            <a:ext cx="1451868" cy="1451868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1471309" y="3917011"/>
            <a:ext cx="74905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IDLE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856703" y="2330601"/>
            <a:ext cx="1499061" cy="1444624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464999" y="2312541"/>
            <a:ext cx="1507354" cy="1462684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9063567" y="2311893"/>
            <a:ext cx="1854648" cy="1659422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 flipH="0" flipV="0">
            <a:off x="3533519" y="3917011"/>
            <a:ext cx="2219417" cy="38839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Visual Studio Code</a:t>
            </a: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6797912" y="3917011"/>
            <a:ext cx="74919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Atom</a:t>
            </a: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9234147" y="3917011"/>
            <a:ext cx="154477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Sublime Text</a:t>
            </a: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1794974" y="5012184"/>
            <a:ext cx="1649417" cy="1507354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5468992" y="5012184"/>
            <a:ext cx="1525084" cy="1439593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3422008" y="5411923"/>
            <a:ext cx="1221219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Visual Studio</a:t>
            </a: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7112329" y="5549083"/>
            <a:ext cx="126716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PyCharm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2021-04-10T17:12:24Z</dcterms:modified>
  <cp:category/>
  <cp:contentStatus/>
  <cp:version/>
</cp:coreProperties>
</file>