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90"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90"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90"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90" flipH="0" flipV="0">
            <a:off x="3820194" y="5816723"/>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90"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90"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90"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12</cp:revision>
  <dcterms:created xsi:type="dcterms:W3CDTF">2012-12-03T06:56:55Z</dcterms:created>
  <dcterms:modified xsi:type="dcterms:W3CDTF">2021-04-11T17:30:25Z</dcterms:modified>
  <cp:category/>
  <cp:contentStatus/>
  <cp:version/>
</cp:coreProperties>
</file>