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6"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6"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contenu du projet</a:t>
            </a:r>
            <a:endParaRPr/>
          </a:p>
        </p:txBody>
      </p:sp>
      <p:sp>
        <p:nvSpPr>
          <p:cNvPr id="5"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6" name="" hidden="0"/>
          <p:cNvPicPr>
            <a:picLocks noChangeAspect="1"/>
          </p:cNvPicPr>
          <p:nvPr isPhoto="0" userDrawn="0"/>
        </p:nvPicPr>
        <p:blipFill>
          <a:blip r:embed="rId4"/>
          <a:stretch/>
        </p:blipFill>
        <p:spPr bwMode="auto">
          <a:xfrm flipH="0" flipV="0">
            <a:off x="749052" y="2127819"/>
            <a:ext cx="5087111" cy="4038079"/>
          </a:xfrm>
          <a:prstGeom prst="rect">
            <a:avLst/>
          </a:prstGeom>
        </p:spPr>
      </p:pic>
      <p:sp>
        <p:nvSpPr>
          <p:cNvPr id="7" name="" hidden="0"/>
          <p:cNvSpPr/>
          <p:nvPr isPhoto="0" userDrawn="0"/>
        </p:nvSpPr>
        <p:spPr bwMode="auto">
          <a:xfrm flipH="0" flipV="0">
            <a:off x="6492742" y="4623786"/>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3" y="5206383"/>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3" y="5927694"/>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89" flipH="0" flipV="0">
            <a:off x="2497791" y="2376626"/>
            <a:ext cx="4300121" cy="157208"/>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89" flipH="0" flipV="0">
            <a:off x="4208591" y="3356868"/>
            <a:ext cx="2515339" cy="477266"/>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4153106" y="3834133"/>
            <a:ext cx="2570824" cy="0"/>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4134611" y="3834133"/>
            <a:ext cx="2589319" cy="558462"/>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89" flipH="0" flipV="1">
            <a:off x="3644490" y="4806684"/>
            <a:ext cx="2848252" cy="29796"/>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89" flipH="0" flipV="0">
            <a:off x="4541504" y="5363592"/>
            <a:ext cx="2062208" cy="46237"/>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89" flipH="0" flipV="0">
            <a:off x="3579757" y="5853713"/>
            <a:ext cx="2986965" cy="394037"/>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10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11</cp:revision>
  <dcterms:created xsi:type="dcterms:W3CDTF">2012-12-03T06:56:55Z</dcterms:created>
  <dcterms:modified xsi:type="dcterms:W3CDTF">2021-04-11T17:09:05Z</dcterms:modified>
  <cp:category/>
  <cp:contentStatus/>
  <cp:version/>
</cp:coreProperties>
</file>