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Natouche68/present-python-jeu-maths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Présentation de Python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Avec le code de </a:t>
            </a:r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ea typeface="Consolas"/>
                <a:cs typeface="Consolas"/>
              </a:rPr>
              <a:t>jeu_maths.py</a:t>
            </a:r>
            <a:r>
              <a:rPr lang="fr-FR"/>
              <a:t>.</a:t>
            </a:r>
            <a:endParaRPr lang="fr-FR"/>
          </a:p>
          <a:p>
            <a:pPr>
              <a:defRPr/>
            </a:pPr>
            <a:r>
              <a:rPr lang="fr-FR"/>
              <a:t>Disponible sur </a:t>
            </a:r>
            <a:r>
              <a:rPr lang="fr-FR" u="sng">
                <a:hlinkClick r:id="rId3" tooltip="Repo du projet"/>
              </a:rPr>
              <a:t>GitHub</a:t>
            </a:r>
            <a:r>
              <a:rPr lang="fr-FR"/>
              <a:t>.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C’est quoi « Python » ?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3600" b="1"/>
              <a:t>Un langage de programmation</a:t>
            </a:r>
            <a:endParaRPr sz="3600" b="1"/>
          </a:p>
          <a:p>
            <a:pPr>
              <a:defRPr/>
            </a:pPr>
            <a:r>
              <a:rPr sz="2800" b="0"/>
              <a:t>Pour les applications consoles</a:t>
            </a:r>
            <a:endParaRPr sz="2800" b="0"/>
          </a:p>
          <a:p>
            <a:pPr>
              <a:defRPr/>
            </a:pPr>
            <a:r>
              <a:rPr sz="2800" b="0"/>
              <a:t>Pour les applications graphiques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Tkinter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les jeux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PyGame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les sites Internet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Django</a:t>
            </a:r>
            <a:r>
              <a:rPr sz="2800" b="0"/>
              <a:t>, 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Flask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 </a:t>
            </a:r>
            <a:r>
              <a:rPr sz="2800" b="0" i="1"/>
              <a:t>machine learning</a:t>
            </a:r>
            <a:endParaRPr sz="2800" b="0"/>
          </a:p>
          <a:p>
            <a:pPr>
              <a:defRPr/>
            </a:pPr>
            <a:r>
              <a:rPr sz="2800" b="0"/>
              <a:t>Pour la robotique (</a:t>
            </a:r>
            <a:r>
              <a:rPr sz="2800" b="0" i="1"/>
              <a:t>Lego Mindstorms</a:t>
            </a:r>
            <a:r>
              <a:rPr sz="2800" b="0"/>
              <a:t>)</a:t>
            </a:r>
            <a:endParaRPr sz="2800" b="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4382926" y="-3976314"/>
            <a:ext cx="45720" cy="1250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156325" y="718780"/>
            <a:ext cx="4064751" cy="2090564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16279509" y="1847470"/>
            <a:ext cx="61714" cy="39253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203543" y="2979540"/>
            <a:ext cx="1892682" cy="2892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        Un code tout simple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86B3"/>
                </a:solidFill>
                <a:latin typeface="Consolas"/>
                <a:ea typeface="Consolas"/>
                <a:cs typeface="Consolas"/>
              </a:rPr>
              <a:t>print</a:t>
            </a:r>
            <a:r>
              <a:rPr sz="18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18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Comme</a:t>
            </a:r>
            <a:r>
              <a:rPr sz="18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nt t’appelles-tu ?"</a:t>
            </a:r>
            <a:r>
              <a:rPr sz="18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)</a:t>
            </a:r>
            <a:endParaRPr sz="1800" b="0" i="0" u="none">
              <a:solidFill>
                <a:srgbClr val="333333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endParaRPr sz="1800" b="0" i="0" u="none">
              <a:solidFill>
                <a:srgbClr val="333333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name = input()</a:t>
            </a:r>
            <a:endParaRPr sz="1800" b="0" i="0" u="none">
              <a:solidFill>
                <a:srgbClr val="333333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endParaRPr sz="1800" b="0" i="0" u="none">
              <a:solidFill>
                <a:srgbClr val="333333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86B3"/>
                </a:solidFill>
                <a:latin typeface="Consolas"/>
                <a:ea typeface="Consolas"/>
                <a:cs typeface="Consolas"/>
              </a:rPr>
              <a:t>print</a:t>
            </a:r>
            <a:r>
              <a:rPr sz="18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18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Salu</a:t>
            </a:r>
            <a:r>
              <a:rPr sz="18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t, "</a:t>
            </a:r>
            <a:r>
              <a:rPr sz="18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+ name + </a:t>
            </a:r>
            <a:r>
              <a:rPr sz="18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" !"</a:t>
            </a:r>
            <a:r>
              <a:rPr sz="18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)</a:t>
            </a:r>
            <a:endParaRPr sz="1800" b="0" i="0" u="none">
              <a:solidFill>
                <a:srgbClr val="333333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Comment t’appelles-tu ?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Natan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Salut, Natan !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Décryptons </a:t>
            </a: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jeu_maths.py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Le contenu du projet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Début du fichier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# ! usr/bin/env python3</a:t>
            </a:r>
            <a:endParaRPr sz="1800" b="0" i="0" u="none">
              <a:solidFill>
                <a:srgbClr val="008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# coding : utf-8</a:t>
            </a:r>
            <a:endParaRPr sz="1800" b="0" i="0" u="none">
              <a:solidFill>
                <a:srgbClr val="008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json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read_json_file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(difficulty_letter)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 :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with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open(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‘calculs/parcours_’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difficulty_letter + 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‘.json’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</a:t>
            </a:r>
            <a:r>
              <a:rPr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as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 :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data = json.load(file)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data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2021-04-10T09:37:06Z</dcterms:modified>
  <cp:category/>
  <cp:contentStatus/>
  <cp:version/>
</cp:coreProperties>
</file>