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ณัฐพันธ์เทพ พงษ์ภัททากร" initials="ณพ" lastIdx="1" clrIdx="0">
    <p:extLst>
      <p:ext uri="{19B8F6BF-5375-455C-9EA6-DF929625EA0E}">
        <p15:presenceInfo xmlns:p15="http://schemas.microsoft.com/office/powerpoint/2012/main" userId="S::651785@live.hcu.ac.th::08aee16f-9f79-4474-a502-def23af01b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63D11-B402-4F5C-AFC4-EE8D0E5BE4AB}" type="doc">
      <dgm:prSet loTypeId="urn:microsoft.com/office/officeart/2005/8/layout/default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th-TH"/>
        </a:p>
      </dgm:t>
    </dgm:pt>
    <dgm:pt modelId="{F8CA4A4B-9A7C-4457-8A15-A91989CCB72D}">
      <dgm:prSet phldrT="[Text]"/>
      <dgm:spPr/>
      <dgm:t>
        <a:bodyPr/>
        <a:lstStyle/>
        <a:p>
          <a:r>
            <a:rPr lang="th-TH" dirty="0"/>
            <a:t>มีการใช้ </a:t>
          </a:r>
          <a:r>
            <a:rPr lang="en-US" dirty="0"/>
            <a:t>while</a:t>
          </a:r>
          <a:endParaRPr lang="th-TH" dirty="0"/>
        </a:p>
      </dgm:t>
    </dgm:pt>
    <dgm:pt modelId="{438F2D4B-9A6D-4E58-BCE0-1786E40F76C0}" type="parTrans" cxnId="{F66FC469-720E-476C-A103-061755A4D404}">
      <dgm:prSet/>
      <dgm:spPr/>
      <dgm:t>
        <a:bodyPr/>
        <a:lstStyle/>
        <a:p>
          <a:endParaRPr lang="th-TH"/>
        </a:p>
      </dgm:t>
    </dgm:pt>
    <dgm:pt modelId="{427578FD-3519-433F-8E26-FFDCAA97A265}" type="sibTrans" cxnId="{F66FC469-720E-476C-A103-061755A4D404}">
      <dgm:prSet/>
      <dgm:spPr/>
      <dgm:t>
        <a:bodyPr/>
        <a:lstStyle/>
        <a:p>
          <a:endParaRPr lang="th-TH"/>
        </a:p>
      </dgm:t>
    </dgm:pt>
    <dgm:pt modelId="{D99B781A-CE5E-4A6F-A681-E9419B28448F}">
      <dgm:prSet phldrT="[Text]"/>
      <dgm:spPr/>
      <dgm:t>
        <a:bodyPr/>
        <a:lstStyle/>
        <a:p>
          <a:r>
            <a:rPr lang="th-TH" dirty="0"/>
            <a:t>มีการใช้ </a:t>
          </a:r>
          <a:r>
            <a:rPr lang="en-US" dirty="0"/>
            <a:t>if, else</a:t>
          </a:r>
          <a:endParaRPr lang="th-TH" dirty="0"/>
        </a:p>
      </dgm:t>
    </dgm:pt>
    <dgm:pt modelId="{6A89510C-6861-4CFC-B4EB-E4F7AD8A0A29}" type="parTrans" cxnId="{0580E1F4-8962-444E-953C-365DA538AB02}">
      <dgm:prSet/>
      <dgm:spPr/>
      <dgm:t>
        <a:bodyPr/>
        <a:lstStyle/>
        <a:p>
          <a:endParaRPr lang="th-TH"/>
        </a:p>
      </dgm:t>
    </dgm:pt>
    <dgm:pt modelId="{7049ABB8-CBD1-4DFF-A617-2622A81B92C6}" type="sibTrans" cxnId="{0580E1F4-8962-444E-953C-365DA538AB02}">
      <dgm:prSet/>
      <dgm:spPr/>
      <dgm:t>
        <a:bodyPr/>
        <a:lstStyle/>
        <a:p>
          <a:endParaRPr lang="th-TH"/>
        </a:p>
      </dgm:t>
    </dgm:pt>
    <dgm:pt modelId="{DD2AAF14-4589-47D4-A237-88F2526A61ED}">
      <dgm:prSet phldrT="[Text]"/>
      <dgm:spPr/>
      <dgm:t>
        <a:bodyPr/>
        <a:lstStyle/>
        <a:p>
          <a:r>
            <a:rPr lang="th-TH" dirty="0"/>
            <a:t>ใช้ </a:t>
          </a:r>
          <a:r>
            <a:rPr lang="en-US" dirty="0" err="1"/>
            <a:t>java.until</a:t>
          </a:r>
          <a:r>
            <a:rPr lang="en-US" dirty="0"/>
            <a:t> </a:t>
          </a:r>
          <a:r>
            <a:rPr lang="th-TH" dirty="0"/>
            <a:t>เพื่อให้ลำดับการเรียงแบบหลายแบบ</a:t>
          </a:r>
        </a:p>
      </dgm:t>
    </dgm:pt>
    <dgm:pt modelId="{D9296A19-A6A0-4B97-B706-A3C1BAF578DF}" type="parTrans" cxnId="{26F1F93C-3822-448F-B0F4-3E50750EA68C}">
      <dgm:prSet/>
      <dgm:spPr/>
      <dgm:t>
        <a:bodyPr/>
        <a:lstStyle/>
        <a:p>
          <a:endParaRPr lang="th-TH"/>
        </a:p>
      </dgm:t>
    </dgm:pt>
    <dgm:pt modelId="{5A6B4511-914E-400E-8308-C72F7385A97D}" type="sibTrans" cxnId="{26F1F93C-3822-448F-B0F4-3E50750EA68C}">
      <dgm:prSet/>
      <dgm:spPr/>
      <dgm:t>
        <a:bodyPr/>
        <a:lstStyle/>
        <a:p>
          <a:endParaRPr lang="th-TH"/>
        </a:p>
      </dgm:t>
    </dgm:pt>
    <dgm:pt modelId="{7C708FF8-F488-4AF1-9854-6591AD16E345}">
      <dgm:prSet phldrT="[Text]"/>
      <dgm:spPr/>
      <dgm:t>
        <a:bodyPr/>
        <a:lstStyle/>
        <a:p>
          <a:r>
            <a:rPr lang="en-US" dirty="0"/>
            <a:t>Comparator </a:t>
          </a:r>
          <a:r>
            <a:rPr lang="th-TH" dirty="0"/>
            <a:t>คือ การเรียงลำดับ เพื่อใช้กับองค์ประกอบข้อมูลแต่ละส่วน</a:t>
          </a:r>
        </a:p>
      </dgm:t>
    </dgm:pt>
    <dgm:pt modelId="{FB3D6D0E-E92E-43CB-B90F-1752AE5E15B4}" type="sibTrans" cxnId="{57D93B67-8D6F-4E61-BC3E-3B3F817CD219}">
      <dgm:prSet/>
      <dgm:spPr/>
      <dgm:t>
        <a:bodyPr/>
        <a:lstStyle/>
        <a:p>
          <a:endParaRPr lang="th-TH"/>
        </a:p>
      </dgm:t>
    </dgm:pt>
    <dgm:pt modelId="{88F4C665-299A-4EFF-87A3-2558D4E75B2B}" type="parTrans" cxnId="{57D93B67-8D6F-4E61-BC3E-3B3F817CD219}">
      <dgm:prSet/>
      <dgm:spPr/>
      <dgm:t>
        <a:bodyPr/>
        <a:lstStyle/>
        <a:p>
          <a:endParaRPr lang="th-TH"/>
        </a:p>
      </dgm:t>
    </dgm:pt>
    <dgm:pt modelId="{469947A2-3830-4907-85D6-40EE37FC3BA4}">
      <dgm:prSet/>
      <dgm:spPr/>
      <dgm:t>
        <a:bodyPr/>
        <a:lstStyle/>
        <a:p>
          <a:r>
            <a:rPr lang="en-US" dirty="0"/>
            <a:t>import java.util.ArrayList;</a:t>
          </a:r>
          <a:endParaRPr lang="th-TH" dirty="0"/>
        </a:p>
      </dgm:t>
    </dgm:pt>
    <dgm:pt modelId="{774CFA8B-DAC0-4B26-84A8-3DD81E608079}" type="parTrans" cxnId="{244FF508-6373-41B6-AFD1-64A639B20D2A}">
      <dgm:prSet/>
      <dgm:spPr/>
      <dgm:t>
        <a:bodyPr/>
        <a:lstStyle/>
        <a:p>
          <a:endParaRPr lang="th-TH"/>
        </a:p>
      </dgm:t>
    </dgm:pt>
    <dgm:pt modelId="{580D754E-FEB6-457F-9EAF-353C8009ED8D}" type="sibTrans" cxnId="{244FF508-6373-41B6-AFD1-64A639B20D2A}">
      <dgm:prSet/>
      <dgm:spPr/>
      <dgm:t>
        <a:bodyPr/>
        <a:lstStyle/>
        <a:p>
          <a:endParaRPr lang="th-TH"/>
        </a:p>
      </dgm:t>
    </dgm:pt>
    <dgm:pt modelId="{491387AC-94CD-4DD9-9073-7DB6ABB8F7E4}">
      <dgm:prSet/>
      <dgm:spPr/>
      <dgm:t>
        <a:bodyPr/>
        <a:lstStyle/>
        <a:p>
          <a:r>
            <a:rPr lang="en-US" dirty="0"/>
            <a:t>import java.util.Collections;</a:t>
          </a:r>
          <a:endParaRPr lang="th-TH" dirty="0"/>
        </a:p>
      </dgm:t>
    </dgm:pt>
    <dgm:pt modelId="{9BB83218-3878-4764-98E9-20EFDCCAB23E}" type="parTrans" cxnId="{59B8A8CD-A58C-45E5-92F1-E2772F101A97}">
      <dgm:prSet/>
      <dgm:spPr/>
      <dgm:t>
        <a:bodyPr/>
        <a:lstStyle/>
        <a:p>
          <a:endParaRPr lang="th-TH"/>
        </a:p>
      </dgm:t>
    </dgm:pt>
    <dgm:pt modelId="{CA663E5C-6785-44E7-98CA-F1A869E2F254}" type="sibTrans" cxnId="{59B8A8CD-A58C-45E5-92F1-E2772F101A97}">
      <dgm:prSet/>
      <dgm:spPr/>
      <dgm:t>
        <a:bodyPr/>
        <a:lstStyle/>
        <a:p>
          <a:endParaRPr lang="th-TH"/>
        </a:p>
      </dgm:t>
    </dgm:pt>
    <dgm:pt modelId="{2E54E3EC-A267-49DD-89E0-8BD3BB0D55EB}">
      <dgm:prSet/>
      <dgm:spPr/>
      <dgm:t>
        <a:bodyPr/>
        <a:lstStyle/>
        <a:p>
          <a:r>
            <a:rPr lang="en-US" dirty="0"/>
            <a:t>import java.util.Comparator;</a:t>
          </a:r>
          <a:endParaRPr lang="th-TH" dirty="0"/>
        </a:p>
      </dgm:t>
    </dgm:pt>
    <dgm:pt modelId="{EB2077AA-A2AE-4446-A0A7-719FADCE5CBA}" type="parTrans" cxnId="{6E87BD9A-03E8-46DE-9A07-49E2CD131F6C}">
      <dgm:prSet/>
      <dgm:spPr/>
      <dgm:t>
        <a:bodyPr/>
        <a:lstStyle/>
        <a:p>
          <a:endParaRPr lang="th-TH"/>
        </a:p>
      </dgm:t>
    </dgm:pt>
    <dgm:pt modelId="{8B63B377-F3FE-4490-985A-56E0EC91BE9C}" type="sibTrans" cxnId="{6E87BD9A-03E8-46DE-9A07-49E2CD131F6C}">
      <dgm:prSet/>
      <dgm:spPr/>
      <dgm:t>
        <a:bodyPr/>
        <a:lstStyle/>
        <a:p>
          <a:endParaRPr lang="th-TH"/>
        </a:p>
      </dgm:t>
    </dgm:pt>
    <dgm:pt modelId="{742F30F7-B135-431F-ACDF-2B4EEC91F7A4}">
      <dgm:prSet/>
      <dgm:spPr/>
      <dgm:t>
        <a:bodyPr/>
        <a:lstStyle/>
        <a:p>
          <a:r>
            <a:rPr lang="en-US" dirty="0"/>
            <a:t>import java.util.Random;</a:t>
          </a:r>
          <a:endParaRPr lang="th-TH" dirty="0"/>
        </a:p>
      </dgm:t>
    </dgm:pt>
    <dgm:pt modelId="{CB3D96FA-6371-466B-9C4D-2183935AD02D}" type="parTrans" cxnId="{A9823B22-D939-45E4-AF4C-E06DD43FC59C}">
      <dgm:prSet/>
      <dgm:spPr/>
      <dgm:t>
        <a:bodyPr/>
        <a:lstStyle/>
        <a:p>
          <a:endParaRPr lang="th-TH"/>
        </a:p>
      </dgm:t>
    </dgm:pt>
    <dgm:pt modelId="{EAF52A04-8F5F-4767-85EA-898EB337545E}" type="sibTrans" cxnId="{A9823B22-D939-45E4-AF4C-E06DD43FC59C}">
      <dgm:prSet/>
      <dgm:spPr/>
      <dgm:t>
        <a:bodyPr/>
        <a:lstStyle/>
        <a:p>
          <a:endParaRPr lang="th-TH"/>
        </a:p>
      </dgm:t>
    </dgm:pt>
    <dgm:pt modelId="{A1AA04AB-3EF3-450D-A6D9-1FD877DEE148}" type="pres">
      <dgm:prSet presAssocID="{6BB63D11-B402-4F5C-AFC4-EE8D0E5BE4AB}" presName="diagram" presStyleCnt="0">
        <dgm:presLayoutVars>
          <dgm:dir/>
          <dgm:resizeHandles val="exact"/>
        </dgm:presLayoutVars>
      </dgm:prSet>
      <dgm:spPr/>
    </dgm:pt>
    <dgm:pt modelId="{1FF1B689-B7DC-4A77-B849-7A0945EE762E}" type="pres">
      <dgm:prSet presAssocID="{F8CA4A4B-9A7C-4457-8A15-A91989CCB72D}" presName="node" presStyleLbl="node1" presStyleIdx="0" presStyleCnt="8">
        <dgm:presLayoutVars>
          <dgm:bulletEnabled val="1"/>
        </dgm:presLayoutVars>
      </dgm:prSet>
      <dgm:spPr/>
    </dgm:pt>
    <dgm:pt modelId="{1FDF658F-2929-4C40-9123-B6CAD649252C}" type="pres">
      <dgm:prSet presAssocID="{427578FD-3519-433F-8E26-FFDCAA97A265}" presName="sibTrans" presStyleCnt="0"/>
      <dgm:spPr/>
    </dgm:pt>
    <dgm:pt modelId="{D5004783-2812-4E4F-B017-4E670C7C929F}" type="pres">
      <dgm:prSet presAssocID="{D99B781A-CE5E-4A6F-A681-E9419B28448F}" presName="node" presStyleLbl="node1" presStyleIdx="1" presStyleCnt="8">
        <dgm:presLayoutVars>
          <dgm:bulletEnabled val="1"/>
        </dgm:presLayoutVars>
      </dgm:prSet>
      <dgm:spPr/>
    </dgm:pt>
    <dgm:pt modelId="{921554D9-7C0A-4933-906E-9C7179FF728C}" type="pres">
      <dgm:prSet presAssocID="{7049ABB8-CBD1-4DFF-A617-2622A81B92C6}" presName="sibTrans" presStyleCnt="0"/>
      <dgm:spPr/>
    </dgm:pt>
    <dgm:pt modelId="{1A9AEA03-6897-4B87-9C7B-C2678CA834E3}" type="pres">
      <dgm:prSet presAssocID="{DD2AAF14-4589-47D4-A237-88F2526A61ED}" presName="node" presStyleLbl="node1" presStyleIdx="2" presStyleCnt="8">
        <dgm:presLayoutVars>
          <dgm:bulletEnabled val="1"/>
        </dgm:presLayoutVars>
      </dgm:prSet>
      <dgm:spPr/>
    </dgm:pt>
    <dgm:pt modelId="{F77E2F27-1740-46AF-A4D6-971722EDA561}" type="pres">
      <dgm:prSet presAssocID="{5A6B4511-914E-400E-8308-C72F7385A97D}" presName="sibTrans" presStyleCnt="0"/>
      <dgm:spPr/>
    </dgm:pt>
    <dgm:pt modelId="{279A5338-896A-4431-A45E-1B4A10AE2B6B}" type="pres">
      <dgm:prSet presAssocID="{7C708FF8-F488-4AF1-9854-6591AD16E345}" presName="node" presStyleLbl="node1" presStyleIdx="3" presStyleCnt="8">
        <dgm:presLayoutVars>
          <dgm:bulletEnabled val="1"/>
        </dgm:presLayoutVars>
      </dgm:prSet>
      <dgm:spPr/>
    </dgm:pt>
    <dgm:pt modelId="{07389FE2-C15B-4048-82A7-6B84F567976B}" type="pres">
      <dgm:prSet presAssocID="{FB3D6D0E-E92E-43CB-B90F-1752AE5E15B4}" presName="sibTrans" presStyleCnt="0"/>
      <dgm:spPr/>
    </dgm:pt>
    <dgm:pt modelId="{CA507095-1259-4B4B-86AA-CA4BC2F1FF04}" type="pres">
      <dgm:prSet presAssocID="{469947A2-3830-4907-85D6-40EE37FC3BA4}" presName="node" presStyleLbl="node1" presStyleIdx="4" presStyleCnt="8">
        <dgm:presLayoutVars>
          <dgm:bulletEnabled val="1"/>
        </dgm:presLayoutVars>
      </dgm:prSet>
      <dgm:spPr/>
    </dgm:pt>
    <dgm:pt modelId="{A6C72FDD-39D7-4443-8F77-767B8F3FBD4A}" type="pres">
      <dgm:prSet presAssocID="{580D754E-FEB6-457F-9EAF-353C8009ED8D}" presName="sibTrans" presStyleCnt="0"/>
      <dgm:spPr/>
    </dgm:pt>
    <dgm:pt modelId="{0ABFB9CC-7419-45CE-AA3D-B7400E351D00}" type="pres">
      <dgm:prSet presAssocID="{491387AC-94CD-4DD9-9073-7DB6ABB8F7E4}" presName="node" presStyleLbl="node1" presStyleIdx="5" presStyleCnt="8">
        <dgm:presLayoutVars>
          <dgm:bulletEnabled val="1"/>
        </dgm:presLayoutVars>
      </dgm:prSet>
      <dgm:spPr/>
    </dgm:pt>
    <dgm:pt modelId="{3F0DB398-B494-4DC2-9C25-1B047A2CE3F0}" type="pres">
      <dgm:prSet presAssocID="{CA663E5C-6785-44E7-98CA-F1A869E2F254}" presName="sibTrans" presStyleCnt="0"/>
      <dgm:spPr/>
    </dgm:pt>
    <dgm:pt modelId="{E1CC43D4-C7C3-4D76-8CB6-1998FDA7C62A}" type="pres">
      <dgm:prSet presAssocID="{2E54E3EC-A267-49DD-89E0-8BD3BB0D55EB}" presName="node" presStyleLbl="node1" presStyleIdx="6" presStyleCnt="8">
        <dgm:presLayoutVars>
          <dgm:bulletEnabled val="1"/>
        </dgm:presLayoutVars>
      </dgm:prSet>
      <dgm:spPr/>
    </dgm:pt>
    <dgm:pt modelId="{87F7E017-D6A2-41E4-B5D1-483EEE2750B3}" type="pres">
      <dgm:prSet presAssocID="{8B63B377-F3FE-4490-985A-56E0EC91BE9C}" presName="sibTrans" presStyleCnt="0"/>
      <dgm:spPr/>
    </dgm:pt>
    <dgm:pt modelId="{C4532ACD-57F1-4091-9504-54144BC23FD3}" type="pres">
      <dgm:prSet presAssocID="{742F30F7-B135-431F-ACDF-2B4EEC91F7A4}" presName="node" presStyleLbl="node1" presStyleIdx="7" presStyleCnt="8">
        <dgm:presLayoutVars>
          <dgm:bulletEnabled val="1"/>
        </dgm:presLayoutVars>
      </dgm:prSet>
      <dgm:spPr/>
    </dgm:pt>
  </dgm:ptLst>
  <dgm:cxnLst>
    <dgm:cxn modelId="{244FF508-6373-41B6-AFD1-64A639B20D2A}" srcId="{6BB63D11-B402-4F5C-AFC4-EE8D0E5BE4AB}" destId="{469947A2-3830-4907-85D6-40EE37FC3BA4}" srcOrd="4" destOrd="0" parTransId="{774CFA8B-DAC0-4B26-84A8-3DD81E608079}" sibTransId="{580D754E-FEB6-457F-9EAF-353C8009ED8D}"/>
    <dgm:cxn modelId="{A9823B22-D939-45E4-AF4C-E06DD43FC59C}" srcId="{6BB63D11-B402-4F5C-AFC4-EE8D0E5BE4AB}" destId="{742F30F7-B135-431F-ACDF-2B4EEC91F7A4}" srcOrd="7" destOrd="0" parTransId="{CB3D96FA-6371-466B-9C4D-2183935AD02D}" sibTransId="{EAF52A04-8F5F-4767-85EA-898EB337545E}"/>
    <dgm:cxn modelId="{8DC9D92D-EFB6-4986-8F16-E736E8DF68A1}" type="presOf" srcId="{491387AC-94CD-4DD9-9073-7DB6ABB8F7E4}" destId="{0ABFB9CC-7419-45CE-AA3D-B7400E351D00}" srcOrd="0" destOrd="0" presId="urn:microsoft.com/office/officeart/2005/8/layout/default"/>
    <dgm:cxn modelId="{E023EB33-1D5D-476E-831B-75563CD6426B}" type="presOf" srcId="{7C708FF8-F488-4AF1-9854-6591AD16E345}" destId="{279A5338-896A-4431-A45E-1B4A10AE2B6B}" srcOrd="0" destOrd="0" presId="urn:microsoft.com/office/officeart/2005/8/layout/default"/>
    <dgm:cxn modelId="{6031F139-40B8-4EA7-B62A-1A650E85764B}" type="presOf" srcId="{742F30F7-B135-431F-ACDF-2B4EEC91F7A4}" destId="{C4532ACD-57F1-4091-9504-54144BC23FD3}" srcOrd="0" destOrd="0" presId="urn:microsoft.com/office/officeart/2005/8/layout/default"/>
    <dgm:cxn modelId="{26F1F93C-3822-448F-B0F4-3E50750EA68C}" srcId="{6BB63D11-B402-4F5C-AFC4-EE8D0E5BE4AB}" destId="{DD2AAF14-4589-47D4-A237-88F2526A61ED}" srcOrd="2" destOrd="0" parTransId="{D9296A19-A6A0-4B97-B706-A3C1BAF578DF}" sibTransId="{5A6B4511-914E-400E-8308-C72F7385A97D}"/>
    <dgm:cxn modelId="{E63D8F43-401E-40FD-A7FC-99A03EF0A748}" type="presOf" srcId="{469947A2-3830-4907-85D6-40EE37FC3BA4}" destId="{CA507095-1259-4B4B-86AA-CA4BC2F1FF04}" srcOrd="0" destOrd="0" presId="urn:microsoft.com/office/officeart/2005/8/layout/default"/>
    <dgm:cxn modelId="{57D93B67-8D6F-4E61-BC3E-3B3F817CD219}" srcId="{6BB63D11-B402-4F5C-AFC4-EE8D0E5BE4AB}" destId="{7C708FF8-F488-4AF1-9854-6591AD16E345}" srcOrd="3" destOrd="0" parTransId="{88F4C665-299A-4EFF-87A3-2558D4E75B2B}" sibTransId="{FB3D6D0E-E92E-43CB-B90F-1752AE5E15B4}"/>
    <dgm:cxn modelId="{F66FC469-720E-476C-A103-061755A4D404}" srcId="{6BB63D11-B402-4F5C-AFC4-EE8D0E5BE4AB}" destId="{F8CA4A4B-9A7C-4457-8A15-A91989CCB72D}" srcOrd="0" destOrd="0" parTransId="{438F2D4B-9A6D-4E58-BCE0-1786E40F76C0}" sibTransId="{427578FD-3519-433F-8E26-FFDCAA97A265}"/>
    <dgm:cxn modelId="{5BB8635A-A9BE-4897-96D4-0D435AEA8139}" type="presOf" srcId="{D99B781A-CE5E-4A6F-A681-E9419B28448F}" destId="{D5004783-2812-4E4F-B017-4E670C7C929F}" srcOrd="0" destOrd="0" presId="urn:microsoft.com/office/officeart/2005/8/layout/default"/>
    <dgm:cxn modelId="{6E87BD9A-03E8-46DE-9A07-49E2CD131F6C}" srcId="{6BB63D11-B402-4F5C-AFC4-EE8D0E5BE4AB}" destId="{2E54E3EC-A267-49DD-89E0-8BD3BB0D55EB}" srcOrd="6" destOrd="0" parTransId="{EB2077AA-A2AE-4446-A0A7-719FADCE5CBA}" sibTransId="{8B63B377-F3FE-4490-985A-56E0EC91BE9C}"/>
    <dgm:cxn modelId="{2647FBBC-64D9-48B4-8694-C039386163CF}" type="presOf" srcId="{2E54E3EC-A267-49DD-89E0-8BD3BB0D55EB}" destId="{E1CC43D4-C7C3-4D76-8CB6-1998FDA7C62A}" srcOrd="0" destOrd="0" presId="urn:microsoft.com/office/officeart/2005/8/layout/default"/>
    <dgm:cxn modelId="{59B8A8CD-A58C-45E5-92F1-E2772F101A97}" srcId="{6BB63D11-B402-4F5C-AFC4-EE8D0E5BE4AB}" destId="{491387AC-94CD-4DD9-9073-7DB6ABB8F7E4}" srcOrd="5" destOrd="0" parTransId="{9BB83218-3878-4764-98E9-20EFDCCAB23E}" sibTransId="{CA663E5C-6785-44E7-98CA-F1A869E2F254}"/>
    <dgm:cxn modelId="{683978D7-84B9-43E5-84C6-F8FD19E4B28C}" type="presOf" srcId="{F8CA4A4B-9A7C-4457-8A15-A91989CCB72D}" destId="{1FF1B689-B7DC-4A77-B849-7A0945EE762E}" srcOrd="0" destOrd="0" presId="urn:microsoft.com/office/officeart/2005/8/layout/default"/>
    <dgm:cxn modelId="{01B1DDE7-8940-4D5B-A597-DB583DF5DAFF}" type="presOf" srcId="{6BB63D11-B402-4F5C-AFC4-EE8D0E5BE4AB}" destId="{A1AA04AB-3EF3-450D-A6D9-1FD877DEE148}" srcOrd="0" destOrd="0" presId="urn:microsoft.com/office/officeart/2005/8/layout/default"/>
    <dgm:cxn modelId="{0580E1F4-8962-444E-953C-365DA538AB02}" srcId="{6BB63D11-B402-4F5C-AFC4-EE8D0E5BE4AB}" destId="{D99B781A-CE5E-4A6F-A681-E9419B28448F}" srcOrd="1" destOrd="0" parTransId="{6A89510C-6861-4CFC-B4EB-E4F7AD8A0A29}" sibTransId="{7049ABB8-CBD1-4DFF-A617-2622A81B92C6}"/>
    <dgm:cxn modelId="{7670B7FB-B884-4311-97C4-80B35E91B0F5}" type="presOf" srcId="{DD2AAF14-4589-47D4-A237-88F2526A61ED}" destId="{1A9AEA03-6897-4B87-9C7B-C2678CA834E3}" srcOrd="0" destOrd="0" presId="urn:microsoft.com/office/officeart/2005/8/layout/default"/>
    <dgm:cxn modelId="{9C7DA4DE-7142-48F5-8EF9-F6D5D0162500}" type="presParOf" srcId="{A1AA04AB-3EF3-450D-A6D9-1FD877DEE148}" destId="{1FF1B689-B7DC-4A77-B849-7A0945EE762E}" srcOrd="0" destOrd="0" presId="urn:microsoft.com/office/officeart/2005/8/layout/default"/>
    <dgm:cxn modelId="{265BDC4A-A7DF-4539-81B8-A5585DE511A8}" type="presParOf" srcId="{A1AA04AB-3EF3-450D-A6D9-1FD877DEE148}" destId="{1FDF658F-2929-4C40-9123-B6CAD649252C}" srcOrd="1" destOrd="0" presId="urn:microsoft.com/office/officeart/2005/8/layout/default"/>
    <dgm:cxn modelId="{BB0A5636-8202-4A78-9177-3616AD42A852}" type="presParOf" srcId="{A1AA04AB-3EF3-450D-A6D9-1FD877DEE148}" destId="{D5004783-2812-4E4F-B017-4E670C7C929F}" srcOrd="2" destOrd="0" presId="urn:microsoft.com/office/officeart/2005/8/layout/default"/>
    <dgm:cxn modelId="{DB08DD10-CD5F-4E79-BEB4-E5740F7608C1}" type="presParOf" srcId="{A1AA04AB-3EF3-450D-A6D9-1FD877DEE148}" destId="{921554D9-7C0A-4933-906E-9C7179FF728C}" srcOrd="3" destOrd="0" presId="urn:microsoft.com/office/officeart/2005/8/layout/default"/>
    <dgm:cxn modelId="{D9B795AE-FAFB-4E50-A001-8E468A8ED7EF}" type="presParOf" srcId="{A1AA04AB-3EF3-450D-A6D9-1FD877DEE148}" destId="{1A9AEA03-6897-4B87-9C7B-C2678CA834E3}" srcOrd="4" destOrd="0" presId="urn:microsoft.com/office/officeart/2005/8/layout/default"/>
    <dgm:cxn modelId="{B5DDEE79-81FD-4CF2-AE45-7A75EA23F536}" type="presParOf" srcId="{A1AA04AB-3EF3-450D-A6D9-1FD877DEE148}" destId="{F77E2F27-1740-46AF-A4D6-971722EDA561}" srcOrd="5" destOrd="0" presId="urn:microsoft.com/office/officeart/2005/8/layout/default"/>
    <dgm:cxn modelId="{C510A35E-7C50-4910-9379-6FDE319B11B9}" type="presParOf" srcId="{A1AA04AB-3EF3-450D-A6D9-1FD877DEE148}" destId="{279A5338-896A-4431-A45E-1B4A10AE2B6B}" srcOrd="6" destOrd="0" presId="urn:microsoft.com/office/officeart/2005/8/layout/default"/>
    <dgm:cxn modelId="{D77A9862-4CC0-4BFC-8E3A-81878C484AB8}" type="presParOf" srcId="{A1AA04AB-3EF3-450D-A6D9-1FD877DEE148}" destId="{07389FE2-C15B-4048-82A7-6B84F567976B}" srcOrd="7" destOrd="0" presId="urn:microsoft.com/office/officeart/2005/8/layout/default"/>
    <dgm:cxn modelId="{41F6A749-2091-4F9F-A939-4198F2E16C7B}" type="presParOf" srcId="{A1AA04AB-3EF3-450D-A6D9-1FD877DEE148}" destId="{CA507095-1259-4B4B-86AA-CA4BC2F1FF04}" srcOrd="8" destOrd="0" presId="urn:microsoft.com/office/officeart/2005/8/layout/default"/>
    <dgm:cxn modelId="{E4362F14-DDF7-4B9D-BA88-E8FD2F69AFEA}" type="presParOf" srcId="{A1AA04AB-3EF3-450D-A6D9-1FD877DEE148}" destId="{A6C72FDD-39D7-4443-8F77-767B8F3FBD4A}" srcOrd="9" destOrd="0" presId="urn:microsoft.com/office/officeart/2005/8/layout/default"/>
    <dgm:cxn modelId="{D8D43B19-2DEC-4DA0-BD29-02EE4F8D89C8}" type="presParOf" srcId="{A1AA04AB-3EF3-450D-A6D9-1FD877DEE148}" destId="{0ABFB9CC-7419-45CE-AA3D-B7400E351D00}" srcOrd="10" destOrd="0" presId="urn:microsoft.com/office/officeart/2005/8/layout/default"/>
    <dgm:cxn modelId="{D843729E-7031-48C6-9423-4DDFAF2A9801}" type="presParOf" srcId="{A1AA04AB-3EF3-450D-A6D9-1FD877DEE148}" destId="{3F0DB398-B494-4DC2-9C25-1B047A2CE3F0}" srcOrd="11" destOrd="0" presId="urn:microsoft.com/office/officeart/2005/8/layout/default"/>
    <dgm:cxn modelId="{8EE4D9C7-3400-4FDB-B7A6-F475B7607B4D}" type="presParOf" srcId="{A1AA04AB-3EF3-450D-A6D9-1FD877DEE148}" destId="{E1CC43D4-C7C3-4D76-8CB6-1998FDA7C62A}" srcOrd="12" destOrd="0" presId="urn:microsoft.com/office/officeart/2005/8/layout/default"/>
    <dgm:cxn modelId="{04867228-4321-4DB7-8348-51C79597F383}" type="presParOf" srcId="{A1AA04AB-3EF3-450D-A6D9-1FD877DEE148}" destId="{87F7E017-D6A2-41E4-B5D1-483EEE2750B3}" srcOrd="13" destOrd="0" presId="urn:microsoft.com/office/officeart/2005/8/layout/default"/>
    <dgm:cxn modelId="{B26285C3-C651-48E8-AF66-00A004493A92}" type="presParOf" srcId="{A1AA04AB-3EF3-450D-A6D9-1FD877DEE148}" destId="{C4532ACD-57F1-4091-9504-54144BC23FD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1B689-B7DC-4A77-B849-7A0945EE762E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100" kern="1200" dirty="0"/>
            <a:t>มีการใช้ </a:t>
          </a:r>
          <a:r>
            <a:rPr lang="en-US" sz="2100" kern="1200" dirty="0"/>
            <a:t>while</a:t>
          </a:r>
          <a:endParaRPr lang="th-TH" sz="2100" kern="1200" dirty="0"/>
        </a:p>
      </dsp:txBody>
      <dsp:txXfrm>
        <a:off x="3080" y="587032"/>
        <a:ext cx="2444055" cy="1466433"/>
      </dsp:txXfrm>
    </dsp:sp>
    <dsp:sp modelId="{D5004783-2812-4E4F-B017-4E670C7C929F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100" kern="1200" dirty="0"/>
            <a:t>มีการใช้ </a:t>
          </a:r>
          <a:r>
            <a:rPr lang="en-US" sz="2100" kern="1200" dirty="0"/>
            <a:t>if, else</a:t>
          </a:r>
          <a:endParaRPr lang="th-TH" sz="2100" kern="1200" dirty="0"/>
        </a:p>
      </dsp:txBody>
      <dsp:txXfrm>
        <a:off x="2691541" y="587032"/>
        <a:ext cx="2444055" cy="1466433"/>
      </dsp:txXfrm>
    </dsp:sp>
    <dsp:sp modelId="{1A9AEA03-6897-4B87-9C7B-C2678CA834E3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100" kern="1200" dirty="0"/>
            <a:t>ใช้ </a:t>
          </a:r>
          <a:r>
            <a:rPr lang="en-US" sz="2100" kern="1200" dirty="0" err="1"/>
            <a:t>java.until</a:t>
          </a:r>
          <a:r>
            <a:rPr lang="en-US" sz="2100" kern="1200" dirty="0"/>
            <a:t> </a:t>
          </a:r>
          <a:r>
            <a:rPr lang="th-TH" sz="2100" kern="1200" dirty="0"/>
            <a:t>เพื่อให้ลำดับการเรียงแบบหลายแบบ</a:t>
          </a:r>
        </a:p>
      </dsp:txBody>
      <dsp:txXfrm>
        <a:off x="5380002" y="587032"/>
        <a:ext cx="2444055" cy="1466433"/>
      </dsp:txXfrm>
    </dsp:sp>
    <dsp:sp modelId="{279A5338-896A-4431-A45E-1B4A10AE2B6B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Comparator </a:t>
          </a:r>
          <a:r>
            <a:rPr lang="th-TH" sz="2100" kern="1200" dirty="0"/>
            <a:t>คือ การเรียงลำดับ เพื่อใช้กับองค์ประกอบข้อมูลแต่ละส่วน</a:t>
          </a:r>
        </a:p>
      </dsp:txBody>
      <dsp:txXfrm>
        <a:off x="8068463" y="587032"/>
        <a:ext cx="2444055" cy="1466433"/>
      </dsp:txXfrm>
    </dsp:sp>
    <dsp:sp modelId="{CA507095-1259-4B4B-86AA-CA4BC2F1FF04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import java.util.ArrayList;</a:t>
          </a:r>
          <a:endParaRPr lang="th-TH" sz="2100" kern="1200" dirty="0"/>
        </a:p>
      </dsp:txBody>
      <dsp:txXfrm>
        <a:off x="3080" y="2297871"/>
        <a:ext cx="2444055" cy="1466433"/>
      </dsp:txXfrm>
    </dsp:sp>
    <dsp:sp modelId="{0ABFB9CC-7419-45CE-AA3D-B7400E351D00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import java.util.Collections;</a:t>
          </a:r>
          <a:endParaRPr lang="th-TH" sz="2100" kern="1200" dirty="0"/>
        </a:p>
      </dsp:txBody>
      <dsp:txXfrm>
        <a:off x="2691541" y="2297871"/>
        <a:ext cx="2444055" cy="1466433"/>
      </dsp:txXfrm>
    </dsp:sp>
    <dsp:sp modelId="{E1CC43D4-C7C3-4D76-8CB6-1998FDA7C62A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import java.util.Comparator;</a:t>
          </a:r>
          <a:endParaRPr lang="th-TH" sz="2100" kern="1200" dirty="0"/>
        </a:p>
      </dsp:txBody>
      <dsp:txXfrm>
        <a:off x="5380002" y="2297871"/>
        <a:ext cx="2444055" cy="1466433"/>
      </dsp:txXfrm>
    </dsp:sp>
    <dsp:sp modelId="{C4532ACD-57F1-4091-9504-54144BC23FD3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import java.util.Random;</a:t>
          </a:r>
          <a:endParaRPr lang="th-TH" sz="2100" kern="1200" dirty="0"/>
        </a:p>
      </dsp:txBody>
      <dsp:txXfrm>
        <a:off x="806846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800B-C505-D694-D89D-3AE4DF21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6AA77-2C1E-F682-E636-43617F8A6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48AD-F9A7-924B-C814-62641046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2A30-F4BD-415D-837B-39AF111C13D5}" type="datetimeFigureOut">
              <a:rPr lang="th-TH" smtClean="0"/>
              <a:t>25/04/66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ED08-00F0-EB1D-2296-B9E21BD7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ADC65-ED5E-D445-9595-010ACA2F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FF6A-BD17-4C4C-B704-2CD5451801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402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4729-BEAB-0882-27A5-FD4220F5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E58AD-D509-FA1A-1820-B3AF86CCB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B4AA-B6BE-C04A-7223-5441CDF0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2A30-F4BD-415D-837B-39AF111C13D5}" type="datetimeFigureOut">
              <a:rPr lang="th-TH" smtClean="0"/>
              <a:t>25/04/66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17405-357F-E725-F35A-28D96E74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55A84-7C9B-899F-661F-D3B36C12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FF6A-BD17-4C4C-B704-2CD5451801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003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ADE9B-886C-B5B5-8E2E-D63227B23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BD28E-BA6B-D5EE-6A66-0BF5991C7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6C48-CEA0-B5BC-7B00-54B8BB5D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2A30-F4BD-415D-837B-39AF111C13D5}" type="datetimeFigureOut">
              <a:rPr lang="th-TH" smtClean="0"/>
              <a:t>25/04/66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E24C5-B077-DEAD-67C2-C6F8F998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DA7A1-C3AA-499C-C9FF-45AD315A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FF6A-BD17-4C4C-B704-2CD5451801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145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B53C-D67B-8E08-58C4-01DA5CDB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D2C74-EDA5-310F-B5AD-6A5E98798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ED0D0-FC19-E51C-96EC-83C894DB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2A30-F4BD-415D-837B-39AF111C13D5}" type="datetimeFigureOut">
              <a:rPr lang="th-TH" smtClean="0"/>
              <a:t>25/04/66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C35DB-B1FD-A488-A1AD-C554F121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3E3C0-884B-B9B7-3BD4-9D7B9493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FF6A-BD17-4C4C-B704-2CD5451801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867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93CC-C503-11AB-3C91-DC2DE14C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3A19E-7E93-FCDE-BF64-67EED2586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C9AF8-5694-F80E-8C3F-F764F530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2A30-F4BD-415D-837B-39AF111C13D5}" type="datetimeFigureOut">
              <a:rPr lang="th-TH" smtClean="0"/>
              <a:t>25/04/66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F1705-A902-5116-C71C-C6DD09D5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3F7C-45F8-9C57-8255-CB202730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FF6A-BD17-4C4C-B704-2CD5451801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129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645D-9595-83A2-7E04-130267A1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0B19-3D9A-701D-D32D-6213998F3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CCAD4-4F57-A65F-AF3F-4AC9F6C7B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46095-0B7A-D07A-E52A-A08CA677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2A30-F4BD-415D-837B-39AF111C13D5}" type="datetimeFigureOut">
              <a:rPr lang="th-TH" smtClean="0"/>
              <a:t>25/04/66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4621D-DD0D-C4A7-3680-8DD6721B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C4BC8-B6B4-7D46-D37A-FD560503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FF6A-BD17-4C4C-B704-2CD5451801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324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A3CB-08BB-B087-4334-30507C04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08124-1235-5654-B7C3-46B7E7F4B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6066F-EC5F-035E-5ED9-0A884120D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CC66E-2298-3DB3-39F3-98C10C3A5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D2E83-EF2D-92E0-3041-F35C8D232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7766F-127B-E6E9-0AE6-F9BC5609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2A30-F4BD-415D-837B-39AF111C13D5}" type="datetimeFigureOut">
              <a:rPr lang="th-TH" smtClean="0"/>
              <a:t>25/04/66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1F9C2-C26E-48A1-2BE5-BFDD69C3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32F00-A476-E6DC-2319-F2458BB1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FF6A-BD17-4C4C-B704-2CD5451801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803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DD6E-047C-69F3-10DD-0E567F7F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10238-4F0D-3962-BCE7-C156C2FA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2A30-F4BD-415D-837B-39AF111C13D5}" type="datetimeFigureOut">
              <a:rPr lang="th-TH" smtClean="0"/>
              <a:t>25/04/66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93989-8A9B-2DC1-0E8C-B35FF7C0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4468-0BD4-BA7A-F1EC-9930EC91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FF6A-BD17-4C4C-B704-2CD5451801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627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5C036-677F-D252-50C2-0DAB4B90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2A30-F4BD-415D-837B-39AF111C13D5}" type="datetimeFigureOut">
              <a:rPr lang="th-TH" smtClean="0"/>
              <a:t>25/04/66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26BBE-067F-4732-1718-B854A66D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094CC-7BA6-6174-910F-149F502E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FF6A-BD17-4C4C-B704-2CD5451801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979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FBA8-C8DE-2864-6369-654C9DA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8C18-C094-80F9-F357-E3904941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EED4F-D12F-F333-C79F-2C90A30FA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987F5-1E09-9071-CEBB-9B0755BE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2A30-F4BD-415D-837B-39AF111C13D5}" type="datetimeFigureOut">
              <a:rPr lang="th-TH" smtClean="0"/>
              <a:t>25/04/66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6CF89-95E1-39CA-7F74-6AD6BD5C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22C5F-5323-FDD4-2D99-09F9F552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FF6A-BD17-4C4C-B704-2CD5451801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116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7FA7-AF16-1CF0-C6AB-B425A52B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184E5-B948-C5F8-A608-FE0D44C95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75CF-5110-2382-EB87-E7FFBA4B8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654E2-3814-D8EF-42DC-42ADBD84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2A30-F4BD-415D-837B-39AF111C13D5}" type="datetimeFigureOut">
              <a:rPr lang="th-TH" smtClean="0"/>
              <a:t>25/04/66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91536-E840-E131-B6D2-0B54DEF4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A9BC0-BA2F-D65F-807A-9F8AF0DD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FF6A-BD17-4C4C-B704-2CD5451801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10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ACBBC-B790-16BB-73AF-4F8C5FC7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E1C1B-4D80-0E7B-506F-E72D72DBE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A8284-EB04-37C0-0DC3-0D0F3FAA2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72A30-F4BD-415D-837B-39AF111C13D5}" type="datetimeFigureOut">
              <a:rPr lang="th-TH" smtClean="0"/>
              <a:t>25/04/66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DF4E9-C6E9-B6A2-8A0A-03FC974FF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887E2-C43F-4976-CC31-BB87A8D94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8FF6A-BD17-4C4C-B704-2CD5451801B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009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projectmaze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F473-A734-F3E6-60AF-8DDDDE042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89138"/>
            <a:ext cx="5133975" cy="2049462"/>
          </a:xfrm>
        </p:spPr>
        <p:txBody>
          <a:bodyPr/>
          <a:lstStyle/>
          <a:p>
            <a:r>
              <a:rPr lang="en-US" dirty="0"/>
              <a:t>Maze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345648-7933-5A8A-96C2-71E889028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25" y="622300"/>
            <a:ext cx="5003800" cy="5613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ECA4DE-E0DD-90CA-103A-0C3E94B2AA64}"/>
              </a:ext>
            </a:extLst>
          </p:cNvPr>
          <p:cNvSpPr txBox="1"/>
          <p:nvPr/>
        </p:nvSpPr>
        <p:spPr>
          <a:xfrm>
            <a:off x="11576126" y="6648450"/>
            <a:ext cx="61587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/>
              <a:t>https://stackoverflow.com/questions/21815839/simple-java-2d-array-maze-sample</a:t>
            </a:r>
            <a:endParaRPr lang="th-TH" sz="100" dirty="0"/>
          </a:p>
        </p:txBody>
      </p:sp>
    </p:spTree>
    <p:extLst>
      <p:ext uri="{BB962C8B-B14F-4D97-AF65-F5344CB8AC3E}">
        <p14:creationId xmlns:p14="http://schemas.microsoft.com/office/powerpoint/2010/main" val="106973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D731-8C36-BDE7-D0B4-34E7D9B6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725" y="1501775"/>
            <a:ext cx="5924550" cy="3854450"/>
          </a:xfrm>
        </p:spPr>
        <p:txBody>
          <a:bodyPr>
            <a:normAutofit/>
          </a:bodyPr>
          <a:lstStyle/>
          <a:p>
            <a:r>
              <a:rPr lang="en-US" sz="25000" dirty="0"/>
              <a:t>END</a:t>
            </a:r>
            <a:endParaRPr lang="th-TH" sz="25000" dirty="0"/>
          </a:p>
        </p:txBody>
      </p:sp>
    </p:spTree>
    <p:extLst>
      <p:ext uri="{BB962C8B-B14F-4D97-AF65-F5344CB8AC3E}">
        <p14:creationId xmlns:p14="http://schemas.microsoft.com/office/powerpoint/2010/main" val="237045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F5BD-3C73-7116-4FA6-129F4737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คำสั่งการเขียนโปรแกรม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7E782B-1770-AEAD-3BB3-7F90DD0AC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0214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208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CB45-08E4-DAD1-85F7-074A1797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Source Code</a:t>
            </a:r>
            <a:endParaRPr lang="th-TH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96D0C1-490D-F884-BACC-4E5721F0E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1" y="2153369"/>
            <a:ext cx="4933891" cy="184713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560C15-34C1-8C78-83EF-B224AF6D489E}"/>
              </a:ext>
            </a:extLst>
          </p:cNvPr>
          <p:cNvSpPr txBox="1"/>
          <p:nvPr/>
        </p:nvSpPr>
        <p:spPr>
          <a:xfrm>
            <a:off x="6286441" y="2381250"/>
            <a:ext cx="5000625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1. กำหนดชื่อ </a:t>
            </a:r>
            <a:r>
              <a:rPr lang="en-US" dirty="0"/>
              <a:t>Class</a:t>
            </a:r>
          </a:p>
          <a:p>
            <a:r>
              <a:rPr lang="th-TH" dirty="0"/>
              <a:t>2. กำหนดขนาดและกรอบของ </a:t>
            </a:r>
            <a:r>
              <a:rPr lang="en-US" dirty="0"/>
              <a:t>Maze</a:t>
            </a:r>
            <a:endParaRPr lang="th-TH" dirty="0"/>
          </a:p>
          <a:p>
            <a:r>
              <a:rPr lang="th-TH" dirty="0"/>
              <a:t>3. สร้างเขาวงกรตแบบสุ่ม</a:t>
            </a:r>
          </a:p>
        </p:txBody>
      </p:sp>
    </p:spTree>
    <p:extLst>
      <p:ext uri="{BB962C8B-B14F-4D97-AF65-F5344CB8AC3E}">
        <p14:creationId xmlns:p14="http://schemas.microsoft.com/office/powerpoint/2010/main" val="17848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EC2D-1197-2529-D167-A43F61AF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Source Code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450416-A76A-8F5D-1470-492128BDE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69" y="1690689"/>
            <a:ext cx="4213631" cy="18398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7EA41-6151-B712-0CA9-88AC6BC0E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059" y="4053779"/>
            <a:ext cx="7331863" cy="1861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E60871-B4BB-4E97-00C8-F79C87E49F9D}"/>
              </a:ext>
            </a:extLst>
          </p:cNvPr>
          <p:cNvSpPr txBox="1"/>
          <p:nvPr/>
        </p:nvSpPr>
        <p:spPr>
          <a:xfrm>
            <a:off x="6753225" y="2352675"/>
            <a:ext cx="366959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dirty="0"/>
              <a:t>การสร้าง หรือ ออกแบบ ตัวเขาวงกต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F8198-410F-0576-2116-9CF548C5BABE}"/>
              </a:ext>
            </a:extLst>
          </p:cNvPr>
          <p:cNvSpPr txBox="1"/>
          <p:nvPr/>
        </p:nvSpPr>
        <p:spPr>
          <a:xfrm>
            <a:off x="314325" y="4362450"/>
            <a:ext cx="318135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400" dirty="0"/>
              <a:t>สร้างกรอบเขาวงกตด้วยขนาด </a:t>
            </a:r>
            <a:r>
              <a:rPr lang="en-US" sz="2400" dirty="0"/>
              <a:t>x, y</a:t>
            </a:r>
          </a:p>
          <a:p>
            <a:r>
              <a:rPr lang="en-US" sz="2400" dirty="0"/>
              <a:t>X = </a:t>
            </a:r>
            <a:r>
              <a:rPr lang="th-TH" sz="2400" dirty="0"/>
              <a:t>เส้นแนวนอน</a:t>
            </a:r>
            <a:endParaRPr lang="en-US" sz="2400" dirty="0"/>
          </a:p>
          <a:p>
            <a:r>
              <a:rPr lang="en-US" sz="2400" dirty="0"/>
              <a:t>Y = </a:t>
            </a:r>
            <a:r>
              <a:rPr lang="th-TH" sz="2400" dirty="0"/>
              <a:t>เส้นแนวตั้ง</a:t>
            </a:r>
          </a:p>
        </p:txBody>
      </p:sp>
    </p:spTree>
    <p:extLst>
      <p:ext uri="{BB962C8B-B14F-4D97-AF65-F5344CB8AC3E}">
        <p14:creationId xmlns:p14="http://schemas.microsoft.com/office/powerpoint/2010/main" val="55325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51B1-BA4B-61F2-36CF-67653EE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Source Code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40FCA2-13EC-792F-7CCF-2C80FE8FB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6" y="1406524"/>
            <a:ext cx="5782743" cy="53023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46BCBE-A5F7-B17F-06AD-DD54C3AF1CEB}"/>
              </a:ext>
            </a:extLst>
          </p:cNvPr>
          <p:cNvSpPr txBox="1"/>
          <p:nvPr/>
        </p:nvSpPr>
        <p:spPr>
          <a:xfrm>
            <a:off x="7139185" y="2209800"/>
            <a:ext cx="4281290" cy="2762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สร้างเขาวงกตขึ้นมาแบบสุ่ม แบบสั้นๆ</a:t>
            </a:r>
          </a:p>
          <a:p>
            <a:r>
              <a:rPr lang="th-TH" dirty="0"/>
              <a:t>โดยการกำหนดพื้นที่ และต้องเดินตามช่อง</a:t>
            </a:r>
          </a:p>
          <a:p>
            <a:r>
              <a:rPr lang="th-TH" dirty="0"/>
              <a:t>ไม่สามารถออกไปข้างนอกได้ </a:t>
            </a:r>
          </a:p>
          <a:p>
            <a:r>
              <a:rPr lang="th-TH" dirty="0"/>
              <a:t>โดยจะมีกำแพงขวางเอาไว้อยู่</a:t>
            </a:r>
          </a:p>
          <a:p>
            <a:r>
              <a:rPr lang="th-TH" dirty="0"/>
              <a:t>กำหนดให้ทางเดินเป็นช่องว่าง</a:t>
            </a:r>
          </a:p>
          <a:p>
            <a:r>
              <a:rPr lang="th-TH" dirty="0"/>
              <a:t>และไม่สามารถเลือกทางเข้าเองได้</a:t>
            </a:r>
          </a:p>
        </p:txBody>
      </p:sp>
    </p:spTree>
    <p:extLst>
      <p:ext uri="{BB962C8B-B14F-4D97-AF65-F5344CB8AC3E}">
        <p14:creationId xmlns:p14="http://schemas.microsoft.com/office/powerpoint/2010/main" val="261309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9AE9-AAA1-85BC-0561-08EA2269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Source Code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1F722B-4A7B-4A61-EECF-ECB50AB94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1300"/>
            <a:ext cx="5008207" cy="4794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4F6F3-28E9-CB00-FE47-5919F7482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595" y="174624"/>
            <a:ext cx="4074755" cy="3832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5356E2-FBDF-78A7-E036-54F0E78E74E0}"/>
              </a:ext>
            </a:extLst>
          </p:cNvPr>
          <p:cNvSpPr txBox="1"/>
          <p:nvPr/>
        </p:nvSpPr>
        <p:spPr>
          <a:xfrm>
            <a:off x="6581775" y="4810125"/>
            <a:ext cx="3212739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dirty="0"/>
              <a:t>สร้างเขาวงกต สร้างขอบกำแพง</a:t>
            </a:r>
          </a:p>
          <a:p>
            <a:r>
              <a:rPr lang="th-TH" dirty="0"/>
              <a:t>สร้างรูปตัวอย่างเขาวงกต</a:t>
            </a:r>
          </a:p>
        </p:txBody>
      </p:sp>
    </p:spTree>
    <p:extLst>
      <p:ext uri="{BB962C8B-B14F-4D97-AF65-F5344CB8AC3E}">
        <p14:creationId xmlns:p14="http://schemas.microsoft.com/office/powerpoint/2010/main" val="190080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B684-6467-B2C8-F281-06A6EDF5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Source Code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62CAB-5F20-232B-5E01-FDBFE1F06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88" y="1797182"/>
            <a:ext cx="4428815" cy="12412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27C18B-86F6-156C-6F7D-864D4A6FD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48" y="3661363"/>
            <a:ext cx="4604794" cy="17393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003FD8-DB2E-822F-23B9-62985700D571}"/>
              </a:ext>
            </a:extLst>
          </p:cNvPr>
          <p:cNvSpPr txBox="1"/>
          <p:nvPr/>
        </p:nvSpPr>
        <p:spPr>
          <a:xfrm>
            <a:off x="6511699" y="2152805"/>
            <a:ext cx="246894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dirty="0"/>
              <a:t>แสดงผลแผนที่เขาวงกต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1AF8D-4C74-5CD6-60BE-F8BCDD0866BD}"/>
              </a:ext>
            </a:extLst>
          </p:cNvPr>
          <p:cNvSpPr txBox="1"/>
          <p:nvPr/>
        </p:nvSpPr>
        <p:spPr>
          <a:xfrm>
            <a:off x="1685925" y="4362450"/>
            <a:ext cx="309892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dirty="0"/>
              <a:t>สร้าง </a:t>
            </a:r>
            <a:r>
              <a:rPr lang="en-US" dirty="0"/>
              <a:t>Main </a:t>
            </a:r>
            <a:r>
              <a:rPr lang="th-TH" dirty="0"/>
              <a:t>เพื่อให้ </a:t>
            </a:r>
            <a:r>
              <a:rPr lang="en-US" dirty="0"/>
              <a:t>run </a:t>
            </a:r>
            <a:r>
              <a:rPr lang="th-TH" dirty="0"/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138709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2F4E-F060-2BAF-3545-220B5ED5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239" y="2766218"/>
            <a:ext cx="2346664" cy="13255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th-TH" dirty="0"/>
              <a:t>ผลลัพธ์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D3732-CDF2-DA92-9EF0-DE18B206F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3" y="185979"/>
            <a:ext cx="4506333" cy="6486041"/>
          </a:xfrm>
        </p:spPr>
      </p:pic>
    </p:spTree>
    <p:extLst>
      <p:ext uri="{BB962C8B-B14F-4D97-AF65-F5344CB8AC3E}">
        <p14:creationId xmlns:p14="http://schemas.microsoft.com/office/powerpoint/2010/main" val="327583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2A79-A8FA-9AD4-9ABA-2F88F61D1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https://sites.google.com/view/projectmaze?usp=sharing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8924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210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Maze</vt:lpstr>
      <vt:lpstr>คำสั่งการเขียนโปรแกรม</vt:lpstr>
      <vt:lpstr>Source Code</vt:lpstr>
      <vt:lpstr>Source Code</vt:lpstr>
      <vt:lpstr>Source Code</vt:lpstr>
      <vt:lpstr>Source Code</vt:lpstr>
      <vt:lpstr>Source Code</vt:lpstr>
      <vt:lpstr>ผลลัพธ์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</dc:title>
  <dc:creator>ณัฐพันธ์เทพ พงษ์ภัททากร</dc:creator>
  <cp:lastModifiedBy>ณัฐพันธ์เทพ พงษ์ภัททากร</cp:lastModifiedBy>
  <cp:revision>4</cp:revision>
  <dcterms:created xsi:type="dcterms:W3CDTF">2023-04-25T02:54:43Z</dcterms:created>
  <dcterms:modified xsi:type="dcterms:W3CDTF">2023-04-25T05:00:24Z</dcterms:modified>
</cp:coreProperties>
</file>