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388388" cy="302752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>
          <p15:clr>
            <a:srgbClr val="A4A3A4"/>
          </p15:clr>
        </p15:guide>
        <p15:guide id="2" pos="67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8BFFBF"/>
    <a:srgbClr val="3BFF94"/>
    <a:srgbClr val="FFF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0" autoAdjust="0"/>
    <p:restoredTop sz="93380" autoAdjust="0"/>
  </p:normalViewPr>
  <p:slideViewPr>
    <p:cSldViewPr>
      <p:cViewPr varScale="1">
        <p:scale>
          <a:sx n="15" d="100"/>
          <a:sy n="15" d="100"/>
        </p:scale>
        <p:origin x="2478" y="144"/>
      </p:cViewPr>
      <p:guideLst>
        <p:guide orient="horz" pos="9536"/>
        <p:guide pos="673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EE5BA-00F0-4C92-A1B7-E5C8B6980DE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26107-E8DF-477C-9743-5D3EC350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95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129" y="9404945"/>
            <a:ext cx="18180130" cy="64895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258" y="17155954"/>
            <a:ext cx="14971872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3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2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6584" y="1212423"/>
            <a:ext cx="4812387" cy="258320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421" y="1212423"/>
            <a:ext cx="14080689" cy="258320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0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1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535" y="19454634"/>
            <a:ext cx="18180130" cy="601299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535" y="12831933"/>
            <a:ext cx="18180130" cy="662270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1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419" y="7064227"/>
            <a:ext cx="9446538" cy="199802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2431" y="7064227"/>
            <a:ext cx="9446538" cy="199802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1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0" y="6776884"/>
            <a:ext cx="9450252" cy="282428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420" y="9601167"/>
            <a:ext cx="9450252" cy="174432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5008" y="6776884"/>
            <a:ext cx="9453965" cy="282428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5008" y="9601167"/>
            <a:ext cx="9453965" cy="174432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2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1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5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1" y="1205402"/>
            <a:ext cx="7036632" cy="51299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2269" y="1205408"/>
            <a:ext cx="11956703" cy="258390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421" y="6335380"/>
            <a:ext cx="7036632" cy="207090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9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277" y="21192649"/>
            <a:ext cx="12833033" cy="25019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2277" y="2705146"/>
            <a:ext cx="12833033" cy="181651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277" y="23694561"/>
            <a:ext cx="12833033" cy="35531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8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423" y="1212412"/>
            <a:ext cx="19249549" cy="5045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3" y="7064227"/>
            <a:ext cx="19249549" cy="19980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419" y="28060648"/>
            <a:ext cx="4990624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787CB-18CC-4955-912C-CC4503C7007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699" y="28060648"/>
            <a:ext cx="677299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8345" y="28060648"/>
            <a:ext cx="4990624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6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152" y="276621"/>
            <a:ext cx="13761042" cy="2112636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latin typeface="Albertus Medium" pitchFamily="34" charset="0"/>
              </a:rPr>
              <a:t>TRƯỜNG ĐẠI HỌC BÁCH KHOA TP. HỒ CHÍ MINH</a:t>
            </a:r>
            <a:br>
              <a:rPr lang="en-US" sz="3100" dirty="0">
                <a:latin typeface="Albertus Medium" pitchFamily="34" charset="0"/>
              </a:rPr>
            </a:br>
            <a:r>
              <a:rPr lang="en-US" sz="3100" dirty="0">
                <a:latin typeface="Albertus Medium" pitchFamily="34" charset="0"/>
              </a:rPr>
              <a:t>KHOA KHOA HỌC VÀ KỸ THUẬT MÁY TÍNH</a:t>
            </a:r>
            <a:r>
              <a:rPr lang="en-US" sz="3100" b="1" dirty="0">
                <a:latin typeface="Albertus Medium" pitchFamily="34" charset="0"/>
              </a:rPr>
              <a:t/>
            </a:r>
            <a:br>
              <a:rPr lang="en-US" sz="3100" b="1" dirty="0">
                <a:latin typeface="Albertus Medium" pitchFamily="34" charset="0"/>
              </a:rPr>
            </a:br>
            <a:r>
              <a:rPr lang="en-US" sz="2800" b="1" dirty="0">
                <a:latin typeface="Albertus Medium" pitchFamily="34" charset="0"/>
              </a:rPr>
              <a:t/>
            </a:r>
            <a:br>
              <a:rPr lang="en-US" sz="2800" b="1" dirty="0">
                <a:latin typeface="Albertus Medium" pitchFamily="34" charset="0"/>
              </a:rPr>
            </a:br>
            <a:r>
              <a:rPr lang="en-US" sz="5300" b="1" dirty="0">
                <a:solidFill>
                  <a:schemeClr val="accent2">
                    <a:lumMod val="75000"/>
                  </a:schemeClr>
                </a:solidFill>
                <a:latin typeface="Tekton Pro" pitchFamily="34" charset="0"/>
              </a:rPr>
              <a:t>BÁO CÁO </a:t>
            </a:r>
            <a:r>
              <a:rPr lang="en-US" sz="5300" b="1" smtClean="0">
                <a:solidFill>
                  <a:schemeClr val="accent2">
                    <a:lumMod val="75000"/>
                  </a:schemeClr>
                </a:solidFill>
                <a:latin typeface="Tekton Pro" pitchFamily="34" charset="0"/>
              </a:rPr>
              <a:t>LUẬN VĂN/ĐỀ CƯƠNG LUẬN VĂN</a:t>
            </a:r>
            <a:endParaRPr lang="en-US" sz="5300" dirty="0">
              <a:solidFill>
                <a:schemeClr val="tx2">
                  <a:lumMod val="75000"/>
                </a:schemeClr>
              </a:solidFill>
              <a:latin typeface="Tekton Pro" pitchFamily="34" charset="0"/>
            </a:endParaRPr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94" y="381031"/>
            <a:ext cx="1270983" cy="1270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5969793" y="3555206"/>
            <a:ext cx="15158563" cy="3629888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chemeClr val="tx2">
                  <a:lumMod val="20000"/>
                  <a:lumOff val="80000"/>
                </a:schemeClr>
              </a:gs>
              <a:gs pos="42000">
                <a:schemeClr val="bg1"/>
              </a:gs>
              <a:gs pos="100000">
                <a:schemeClr val="tx2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00050" algn="ctr"/>
            <a:r>
              <a:rPr lang="en-US" sz="2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Mô</a:t>
            </a:r>
            <a:r>
              <a:rPr lang="en-US" sz="2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tả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0994" y="2869406"/>
            <a:ext cx="1203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Giới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thiệu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đề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tài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30912" y="7892762"/>
            <a:ext cx="20797443" cy="3255122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chemeClr val="accent6">
                  <a:lumMod val="40000"/>
                  <a:lumOff val="60000"/>
                </a:schemeClr>
              </a:gs>
              <a:gs pos="42000">
                <a:schemeClr val="bg1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 scaled="1"/>
            <a:tileRect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00050" algn="ctr"/>
            <a:r>
              <a:rPr lang="en-US" sz="2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Mô</a:t>
            </a:r>
            <a:r>
              <a:rPr lang="en-US" sz="2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tả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4791" y="7206962"/>
            <a:ext cx="9832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Đặc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tả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yêu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cầu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/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Thách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thức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1891" y="12138304"/>
            <a:ext cx="20816464" cy="3787599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chemeClr val="bg2">
                  <a:lumMod val="75000"/>
                </a:schemeClr>
              </a:gs>
              <a:gs pos="42000">
                <a:schemeClr val="bg1"/>
              </a:gs>
              <a:gs pos="100000">
                <a:schemeClr val="bg2">
                  <a:lumMod val="75000"/>
                </a:schemeClr>
              </a:gs>
            </a:gsLst>
            <a:lin ang="8100000" scaled="1"/>
            <a:tileRect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00050" algn="ctr"/>
            <a:r>
              <a:rPr lang="en-US" sz="2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Mô</a:t>
            </a:r>
            <a:r>
              <a:rPr lang="en-US" sz="2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tả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8607" y="11251406"/>
            <a:ext cx="10644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Phương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pháp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nghiên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cứu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11890" y="16737311"/>
            <a:ext cx="12801601" cy="5612683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rgbClr val="FFFF9B"/>
              </a:gs>
              <a:gs pos="42000">
                <a:schemeClr val="bg1"/>
              </a:gs>
              <a:gs pos="100000">
                <a:srgbClr val="8BFFBF"/>
              </a:gs>
            </a:gsLst>
            <a:lin ang="13500000" scaled="1"/>
            <a:tileRect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00050" algn="ctr"/>
            <a:r>
              <a:rPr lang="en-US" sz="26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Mô</a:t>
            </a:r>
            <a:r>
              <a:rPr lang="en-US" sz="26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tả</a:t>
            </a:r>
            <a:endParaRPr lang="en-US" sz="26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0992" y="15953720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Kiến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trúc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hệ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thống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30912" y="23415904"/>
            <a:ext cx="10070388" cy="6396719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chemeClr val="tx2">
                  <a:lumMod val="40000"/>
                  <a:lumOff val="60000"/>
                </a:schemeClr>
              </a:gs>
              <a:gs pos="42000">
                <a:schemeClr val="bg1"/>
              </a:gs>
              <a:gs pos="100000">
                <a:schemeClr val="tx2">
                  <a:lumMod val="40000"/>
                  <a:lumOff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00050" algn="ctr"/>
            <a:r>
              <a:rPr lang="en-US" sz="2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Mô</a:t>
            </a:r>
            <a:r>
              <a:rPr lang="en-US" sz="2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tả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805" y="22529006"/>
            <a:ext cx="601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Kết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quả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thực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hiện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123194" y="49723"/>
            <a:ext cx="7156613" cy="3204582"/>
          </a:xfrm>
          <a:prstGeom prst="rect">
            <a:avLst/>
          </a:prstGeom>
          <a:noFill/>
        </p:spPr>
        <p:txBody>
          <a:bodyPr wrap="none" lIns="64630" tIns="32315" rIns="64630" bIns="32315" rtlCol="0" anchor="ctr">
            <a:spAutoFit/>
          </a:bodyPr>
          <a:lstStyle/>
          <a:p>
            <a:r>
              <a:rPr lang="en-US" sz="3400" i="1" dirty="0" err="1"/>
              <a:t>Tên</a:t>
            </a:r>
            <a:r>
              <a:rPr lang="en-US" sz="3400" i="1" dirty="0"/>
              <a:t> </a:t>
            </a:r>
            <a:r>
              <a:rPr lang="en-US" sz="3400" i="1" dirty="0" err="1"/>
              <a:t>nhóm</a:t>
            </a:r>
            <a:r>
              <a:rPr lang="en-US" sz="3400" i="1" dirty="0"/>
              <a:t>:_______________________ </a:t>
            </a:r>
          </a:p>
          <a:p>
            <a:r>
              <a:rPr lang="en-US" sz="3400" i="1" dirty="0"/>
              <a:t>SV1 ________________MSSV:_______</a:t>
            </a:r>
          </a:p>
          <a:p>
            <a:r>
              <a:rPr lang="en-US" sz="3400" i="1" dirty="0"/>
              <a:t>SV2 ________________MSSV:_______</a:t>
            </a:r>
          </a:p>
          <a:p>
            <a:r>
              <a:rPr lang="en-US" sz="3400" i="1" dirty="0"/>
              <a:t>SV3 ________________MSSV:_______</a:t>
            </a:r>
          </a:p>
          <a:p>
            <a:r>
              <a:rPr lang="en-US" sz="3400" i="1" dirty="0"/>
              <a:t>SV4 ________________MSSV:_______</a:t>
            </a:r>
          </a:p>
          <a:p>
            <a:r>
              <a:rPr lang="en-US" sz="3400" i="1" dirty="0"/>
              <a:t>SV5 ________________MSSV:_______</a:t>
            </a:r>
          </a:p>
        </p:txBody>
      </p:sp>
      <p:sp>
        <p:nvSpPr>
          <p:cNvPr id="4" name="Rectangle 3"/>
          <p:cNvSpPr/>
          <p:nvPr/>
        </p:nvSpPr>
        <p:spPr>
          <a:xfrm>
            <a:off x="362152" y="3555206"/>
            <a:ext cx="5527044" cy="3629888"/>
          </a:xfrm>
          <a:prstGeom prst="rect">
            <a:avLst/>
          </a:prstGeom>
          <a:solidFill>
            <a:schemeClr val="accent1">
              <a:lumMod val="20000"/>
              <a:lumOff val="80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Hình</a:t>
            </a:r>
            <a:r>
              <a:rPr lang="en-US" sz="2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ảnh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286132" y="16720642"/>
            <a:ext cx="7899323" cy="5629352"/>
          </a:xfrm>
          <a:prstGeom prst="rect">
            <a:avLst/>
          </a:prstGeom>
          <a:solidFill>
            <a:schemeClr val="accent1">
              <a:lumMod val="20000"/>
              <a:lumOff val="80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Hình</a:t>
            </a:r>
            <a:r>
              <a:rPr lang="en-US" sz="26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ảnh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465594" y="22583120"/>
            <a:ext cx="6617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Kết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luận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" name="Rounded Rectangle 28"/>
          <p:cNvSpPr/>
          <p:nvPr/>
        </p:nvSpPr>
        <p:spPr>
          <a:xfrm>
            <a:off x="10617994" y="23415904"/>
            <a:ext cx="10567461" cy="6396719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rgbClr val="FFFF9B"/>
              </a:gs>
              <a:gs pos="42000">
                <a:schemeClr val="bg1"/>
              </a:gs>
              <a:gs pos="100000">
                <a:srgbClr val="8BFFBF"/>
              </a:gs>
            </a:gsLst>
            <a:lin ang="13500000" scaled="1"/>
            <a:tileRect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00050" algn="ctr"/>
            <a:r>
              <a:rPr lang="en-US" sz="26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Mô</a:t>
            </a:r>
            <a:r>
              <a:rPr lang="en-US" sz="26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tả</a:t>
            </a:r>
            <a:endParaRPr lang="en-US" sz="26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0994" y="2180556"/>
            <a:ext cx="1203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GVHD: </a:t>
            </a:r>
          </a:p>
        </p:txBody>
      </p:sp>
    </p:spTree>
    <p:extLst>
      <p:ext uri="{BB962C8B-B14F-4D97-AF65-F5344CB8AC3E}">
        <p14:creationId xmlns:p14="http://schemas.microsoft.com/office/powerpoint/2010/main" val="2330356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94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Albertus Medium</vt:lpstr>
      <vt:lpstr>Arial</vt:lpstr>
      <vt:lpstr>Calibri</vt:lpstr>
      <vt:lpstr>Tahoma</vt:lpstr>
      <vt:lpstr>Tekton Pro</vt:lpstr>
      <vt:lpstr>Verdana</vt:lpstr>
      <vt:lpstr>Office Theme</vt:lpstr>
      <vt:lpstr>TRƯỜNG ĐẠI HỌC BÁCH KHOA TP. HỒ CHÍ MINH KHOA KHOA HỌC VÀ KỸ THUẬT MÁY TÍNH  BÁO CÁO LUẬN VĂN/ĐỀ CƯƠNG LUẬN VĂN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Tuyen</dc:creator>
  <cp:lastModifiedBy>thuylan</cp:lastModifiedBy>
  <cp:revision>78</cp:revision>
  <dcterms:created xsi:type="dcterms:W3CDTF">2012-10-17T08:42:20Z</dcterms:created>
  <dcterms:modified xsi:type="dcterms:W3CDTF">2020-07-08T11:40:32Z</dcterms:modified>
</cp:coreProperties>
</file>