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846320" y="2103120"/>
            <a:ext cx="273960" cy="914040"/>
          </a:xfrm>
          <a:custGeom>
            <a:avLst/>
            <a:gdLst/>
            <a:ahLst/>
            <a:rect l="l" t="t" r="r" b="b"/>
            <a:pathLst>
              <a:path w="764" h="2542">
                <a:moveTo>
                  <a:pt x="190" y="0"/>
                </a:moveTo>
                <a:lnTo>
                  <a:pt x="190" y="1905"/>
                </a:lnTo>
                <a:lnTo>
                  <a:pt x="0" y="1905"/>
                </a:lnTo>
                <a:lnTo>
                  <a:pt x="381" y="2541"/>
                </a:lnTo>
                <a:lnTo>
                  <a:pt x="763" y="1905"/>
                </a:lnTo>
                <a:lnTo>
                  <a:pt x="572" y="1905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" name="Group 2"/>
          <p:cNvGrpSpPr/>
          <p:nvPr/>
        </p:nvGrpSpPr>
        <p:grpSpPr>
          <a:xfrm>
            <a:off x="1778400" y="2579760"/>
            <a:ext cx="6491880" cy="1314000"/>
            <a:chOff x="1778400" y="2579760"/>
            <a:chExt cx="6491880" cy="1314000"/>
          </a:xfrm>
        </p:grpSpPr>
        <p:grpSp>
          <p:nvGrpSpPr>
            <p:cNvPr id="78" name="Group 3"/>
            <p:cNvGrpSpPr/>
            <p:nvPr/>
          </p:nvGrpSpPr>
          <p:grpSpPr>
            <a:xfrm>
              <a:off x="1778400" y="3017520"/>
              <a:ext cx="6491880" cy="876240"/>
              <a:chOff x="1778400" y="3017520"/>
              <a:chExt cx="6491880" cy="876240"/>
            </a:xfrm>
          </p:grpSpPr>
          <p:sp>
            <p:nvSpPr>
              <p:cNvPr id="79" name="CustomShape 4"/>
              <p:cNvSpPr/>
              <p:nvPr/>
            </p:nvSpPr>
            <p:spPr>
              <a:xfrm>
                <a:off x="1778400" y="3017520"/>
                <a:ext cx="6491880" cy="8226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0" name="Group 5"/>
              <p:cNvGrpSpPr/>
              <p:nvPr/>
            </p:nvGrpSpPr>
            <p:grpSpPr>
              <a:xfrm>
                <a:off x="2144160" y="3200400"/>
                <a:ext cx="822600" cy="456840"/>
                <a:chOff x="2144160" y="3200400"/>
                <a:chExt cx="822600" cy="456840"/>
              </a:xfrm>
            </p:grpSpPr>
            <p:sp>
              <p:nvSpPr>
                <p:cNvPr id="81" name="CustomShape 6"/>
                <p:cNvSpPr/>
                <p:nvPr/>
              </p:nvSpPr>
              <p:spPr>
                <a:xfrm>
                  <a:off x="2144160" y="3200400"/>
                  <a:ext cx="822600" cy="45684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" name="CustomShape 7"/>
                <p:cNvSpPr/>
                <p:nvPr/>
              </p:nvSpPr>
              <p:spPr>
                <a:xfrm>
                  <a:off x="2144160" y="3291840"/>
                  <a:ext cx="753480" cy="345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800" spc="-1" strike="noStrike">
                      <a:latin typeface="Arial"/>
                    </a:rPr>
                    <a:t>GPIO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83" name="Group 8"/>
              <p:cNvGrpSpPr/>
              <p:nvPr/>
            </p:nvGrpSpPr>
            <p:grpSpPr>
              <a:xfrm>
                <a:off x="3790080" y="3200400"/>
                <a:ext cx="639720" cy="456840"/>
                <a:chOff x="3790080" y="3200400"/>
                <a:chExt cx="639720" cy="456840"/>
              </a:xfrm>
            </p:grpSpPr>
            <p:sp>
              <p:nvSpPr>
                <p:cNvPr id="84" name="CustomShape 9"/>
                <p:cNvSpPr/>
                <p:nvPr/>
              </p:nvSpPr>
              <p:spPr>
                <a:xfrm>
                  <a:off x="3790080" y="3200400"/>
                  <a:ext cx="639720" cy="45684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" name="CustomShape 10"/>
                <p:cNvSpPr/>
                <p:nvPr/>
              </p:nvSpPr>
              <p:spPr>
                <a:xfrm>
                  <a:off x="3790080" y="3291840"/>
                  <a:ext cx="586080" cy="345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800" spc="-1" strike="noStrike">
                      <a:latin typeface="Arial"/>
                    </a:rPr>
                    <a:t>SPI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86" name="Group 11"/>
              <p:cNvGrpSpPr/>
              <p:nvPr/>
            </p:nvGrpSpPr>
            <p:grpSpPr>
              <a:xfrm>
                <a:off x="5344560" y="3200400"/>
                <a:ext cx="639720" cy="456840"/>
                <a:chOff x="5344560" y="3200400"/>
                <a:chExt cx="639720" cy="456840"/>
              </a:xfrm>
            </p:grpSpPr>
            <p:sp>
              <p:nvSpPr>
                <p:cNvPr id="87" name="CustomShape 12"/>
                <p:cNvSpPr/>
                <p:nvPr/>
              </p:nvSpPr>
              <p:spPr>
                <a:xfrm>
                  <a:off x="5344560" y="3200400"/>
                  <a:ext cx="639720" cy="45684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" name="CustomShape 13"/>
                <p:cNvSpPr/>
                <p:nvPr/>
              </p:nvSpPr>
              <p:spPr>
                <a:xfrm>
                  <a:off x="5344560" y="3291840"/>
                  <a:ext cx="586080" cy="345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800" spc="-1" strike="noStrike">
                      <a:latin typeface="Arial"/>
                    </a:rPr>
                    <a:t>I2C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89" name="Group 14"/>
              <p:cNvGrpSpPr/>
              <p:nvPr/>
            </p:nvGrpSpPr>
            <p:grpSpPr>
              <a:xfrm>
                <a:off x="6624720" y="3200400"/>
                <a:ext cx="1004760" cy="693360"/>
                <a:chOff x="6624720" y="3200400"/>
                <a:chExt cx="1004760" cy="693360"/>
              </a:xfrm>
            </p:grpSpPr>
            <p:sp>
              <p:nvSpPr>
                <p:cNvPr id="90" name="CustomShape 15"/>
                <p:cNvSpPr/>
                <p:nvPr/>
              </p:nvSpPr>
              <p:spPr>
                <a:xfrm>
                  <a:off x="6624720" y="3200400"/>
                  <a:ext cx="1004760" cy="45684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" name="CustomShape 16"/>
                <p:cNvSpPr/>
                <p:nvPr/>
              </p:nvSpPr>
              <p:spPr>
                <a:xfrm>
                  <a:off x="6624720" y="3291840"/>
                  <a:ext cx="920520" cy="601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800" spc="-1" strike="noStrike">
                      <a:latin typeface="Arial"/>
                    </a:rPr>
                    <a:t>UART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92" name="CustomShape 17"/>
            <p:cNvSpPr/>
            <p:nvPr/>
          </p:nvSpPr>
          <p:spPr>
            <a:xfrm>
              <a:off x="1920240" y="2579760"/>
              <a:ext cx="24685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Peripherals on board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93" name="Group 18"/>
          <p:cNvGrpSpPr/>
          <p:nvPr/>
        </p:nvGrpSpPr>
        <p:grpSpPr>
          <a:xfrm>
            <a:off x="640080" y="202320"/>
            <a:ext cx="8320680" cy="1900440"/>
            <a:chOff x="640080" y="202320"/>
            <a:chExt cx="8320680" cy="1900440"/>
          </a:xfrm>
        </p:grpSpPr>
        <p:sp>
          <p:nvSpPr>
            <p:cNvPr id="94" name="CustomShape 19"/>
            <p:cNvSpPr/>
            <p:nvPr/>
          </p:nvSpPr>
          <p:spPr>
            <a:xfrm>
              <a:off x="640080" y="640080"/>
              <a:ext cx="8320680" cy="14626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5" name="Group 20"/>
            <p:cNvGrpSpPr/>
            <p:nvPr/>
          </p:nvGrpSpPr>
          <p:grpSpPr>
            <a:xfrm>
              <a:off x="755640" y="822960"/>
              <a:ext cx="3200040" cy="444240"/>
              <a:chOff x="755640" y="822960"/>
              <a:chExt cx="3200040" cy="444240"/>
            </a:xfrm>
          </p:grpSpPr>
          <p:sp>
            <p:nvSpPr>
              <p:cNvPr id="96" name="CustomShape 21"/>
              <p:cNvSpPr/>
              <p:nvPr/>
            </p:nvSpPr>
            <p:spPr>
              <a:xfrm>
                <a:off x="755640" y="835920"/>
                <a:ext cx="3200040" cy="431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latin typeface="Arial"/>
                  </a:rPr>
                  <a:t>MCU specific header – usr_stm32f413xx.h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" name="CustomShape 22"/>
              <p:cNvSpPr/>
              <p:nvPr/>
            </p:nvSpPr>
            <p:spPr>
              <a:xfrm>
                <a:off x="779760" y="822960"/>
                <a:ext cx="3175920" cy="27396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" name="Group 23"/>
            <p:cNvGrpSpPr/>
            <p:nvPr/>
          </p:nvGrpSpPr>
          <p:grpSpPr>
            <a:xfrm>
              <a:off x="5232960" y="822960"/>
              <a:ext cx="2763720" cy="273960"/>
              <a:chOff x="5232960" y="822960"/>
              <a:chExt cx="2763720" cy="273960"/>
            </a:xfrm>
          </p:grpSpPr>
          <p:sp>
            <p:nvSpPr>
              <p:cNvPr id="99" name="CustomShape 24"/>
              <p:cNvSpPr/>
              <p:nvPr/>
            </p:nvSpPr>
            <p:spPr>
              <a:xfrm>
                <a:off x="5232960" y="835920"/>
                <a:ext cx="2763720" cy="26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latin typeface="Arial"/>
                  </a:rPr>
                  <a:t>usr_stm32f413xx_gpio_driver.h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00" name="CustomShape 25"/>
              <p:cNvSpPr/>
              <p:nvPr/>
            </p:nvSpPr>
            <p:spPr>
              <a:xfrm>
                <a:off x="5253840" y="822960"/>
                <a:ext cx="2742840" cy="27396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1" name="Group 26"/>
            <p:cNvGrpSpPr/>
            <p:nvPr/>
          </p:nvGrpSpPr>
          <p:grpSpPr>
            <a:xfrm>
              <a:off x="1005840" y="1280160"/>
              <a:ext cx="2925720" cy="273960"/>
              <a:chOff x="1005840" y="1280160"/>
              <a:chExt cx="2925720" cy="273960"/>
            </a:xfrm>
          </p:grpSpPr>
          <p:sp>
            <p:nvSpPr>
              <p:cNvPr id="102" name="CustomShape 27"/>
              <p:cNvSpPr/>
              <p:nvPr/>
            </p:nvSpPr>
            <p:spPr>
              <a:xfrm>
                <a:off x="1005840" y="1293120"/>
                <a:ext cx="2925720" cy="26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latin typeface="Arial"/>
                  </a:rPr>
                  <a:t>usr_stm32f413xx_i2c_driver.h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03" name="CustomShape 28"/>
              <p:cNvSpPr/>
              <p:nvPr/>
            </p:nvSpPr>
            <p:spPr>
              <a:xfrm>
                <a:off x="1027800" y="1280160"/>
                <a:ext cx="2903760" cy="27396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4" name="Group 29"/>
            <p:cNvGrpSpPr/>
            <p:nvPr/>
          </p:nvGrpSpPr>
          <p:grpSpPr>
            <a:xfrm>
              <a:off x="5212080" y="1280160"/>
              <a:ext cx="2763720" cy="273960"/>
              <a:chOff x="5212080" y="1280160"/>
              <a:chExt cx="2763720" cy="273960"/>
            </a:xfrm>
          </p:grpSpPr>
          <p:sp>
            <p:nvSpPr>
              <p:cNvPr id="105" name="CustomShape 30"/>
              <p:cNvSpPr/>
              <p:nvPr/>
            </p:nvSpPr>
            <p:spPr>
              <a:xfrm>
                <a:off x="5212080" y="1293120"/>
                <a:ext cx="2763720" cy="26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latin typeface="Arial"/>
                  </a:rPr>
                  <a:t>usr_stm32f413xx_spi_driver.h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06" name="CustomShape 31"/>
              <p:cNvSpPr/>
              <p:nvPr/>
            </p:nvSpPr>
            <p:spPr>
              <a:xfrm>
                <a:off x="5232960" y="1280160"/>
                <a:ext cx="2742840" cy="27396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" name="Group 32"/>
            <p:cNvGrpSpPr/>
            <p:nvPr/>
          </p:nvGrpSpPr>
          <p:grpSpPr>
            <a:xfrm>
              <a:off x="3545280" y="1737360"/>
              <a:ext cx="2763720" cy="273960"/>
              <a:chOff x="3545280" y="1737360"/>
              <a:chExt cx="2763720" cy="273960"/>
            </a:xfrm>
          </p:grpSpPr>
          <p:sp>
            <p:nvSpPr>
              <p:cNvPr id="108" name="CustomShape 33"/>
              <p:cNvSpPr/>
              <p:nvPr/>
            </p:nvSpPr>
            <p:spPr>
              <a:xfrm>
                <a:off x="3545280" y="1750320"/>
                <a:ext cx="2763720" cy="26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latin typeface="Arial"/>
                  </a:rPr>
                  <a:t>usr_stm32f413xx_usart_driver.h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09" name="CustomShape 34"/>
              <p:cNvSpPr/>
              <p:nvPr/>
            </p:nvSpPr>
            <p:spPr>
              <a:xfrm>
                <a:off x="3566160" y="1737360"/>
                <a:ext cx="2742840" cy="27396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0" name="CustomShape 35"/>
            <p:cNvSpPr/>
            <p:nvPr/>
          </p:nvSpPr>
          <p:spPr>
            <a:xfrm>
              <a:off x="4266000" y="202320"/>
              <a:ext cx="142236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Driver Layer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1828800" y="548640"/>
            <a:ext cx="6857640" cy="3657240"/>
            <a:chOff x="1828800" y="548640"/>
            <a:chExt cx="6857640" cy="3657240"/>
          </a:xfrm>
        </p:grpSpPr>
        <p:sp>
          <p:nvSpPr>
            <p:cNvPr id="112" name="CustomShape 2"/>
            <p:cNvSpPr/>
            <p:nvPr/>
          </p:nvSpPr>
          <p:spPr>
            <a:xfrm>
              <a:off x="1828800" y="1097280"/>
              <a:ext cx="100548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Driver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" name="CustomShape 3"/>
            <p:cNvSpPr/>
            <p:nvPr/>
          </p:nvSpPr>
          <p:spPr>
            <a:xfrm>
              <a:off x="3840480" y="1097280"/>
              <a:ext cx="100548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" name="CustomShape 4"/>
            <p:cNvSpPr/>
            <p:nvPr/>
          </p:nvSpPr>
          <p:spPr>
            <a:xfrm>
              <a:off x="2834640" y="2286000"/>
              <a:ext cx="1005480" cy="273960"/>
            </a:xfrm>
            <a:custGeom>
              <a:avLst/>
              <a:gdLst/>
              <a:ahLst/>
              <a:rect l="l" t="t" r="r" b="b"/>
              <a:pathLst>
                <a:path w="2796" h="764">
                  <a:moveTo>
                    <a:pt x="0" y="190"/>
                  </a:moveTo>
                  <a:lnTo>
                    <a:pt x="2096" y="190"/>
                  </a:lnTo>
                  <a:lnTo>
                    <a:pt x="2096" y="0"/>
                  </a:lnTo>
                  <a:lnTo>
                    <a:pt x="2795" y="381"/>
                  </a:lnTo>
                  <a:lnTo>
                    <a:pt x="2096" y="763"/>
                  </a:lnTo>
                  <a:lnTo>
                    <a:pt x="2096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4851000" y="2250360"/>
              <a:ext cx="1005480" cy="273960"/>
            </a:xfrm>
            <a:custGeom>
              <a:avLst/>
              <a:gdLst/>
              <a:ahLst/>
              <a:rect l="l" t="t" r="r" b="b"/>
              <a:pathLst>
                <a:path w="2796" h="764">
                  <a:moveTo>
                    <a:pt x="0" y="190"/>
                  </a:moveTo>
                  <a:lnTo>
                    <a:pt x="2096" y="190"/>
                  </a:lnTo>
                  <a:lnTo>
                    <a:pt x="2096" y="0"/>
                  </a:lnTo>
                  <a:lnTo>
                    <a:pt x="2795" y="381"/>
                  </a:lnTo>
                  <a:lnTo>
                    <a:pt x="2096" y="763"/>
                  </a:lnTo>
                  <a:lnTo>
                    <a:pt x="2096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5852160" y="548640"/>
              <a:ext cx="2834280" cy="3657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 initialization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Enable/Disable GPIO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port clock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Read from GPIO pin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Write to GPIO pin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Configure alternate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functionality of pin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Interrupt handling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"/>
          <p:cNvGrpSpPr/>
          <p:nvPr/>
        </p:nvGrpSpPr>
        <p:grpSpPr>
          <a:xfrm>
            <a:off x="3200400" y="548640"/>
            <a:ext cx="5577480" cy="3657240"/>
            <a:chOff x="3200400" y="548640"/>
            <a:chExt cx="5577480" cy="3657240"/>
          </a:xfrm>
        </p:grpSpPr>
        <p:sp>
          <p:nvSpPr>
            <p:cNvPr id="118" name="CustomShape 2"/>
            <p:cNvSpPr/>
            <p:nvPr/>
          </p:nvSpPr>
          <p:spPr>
            <a:xfrm>
              <a:off x="3200400" y="1097280"/>
              <a:ext cx="168588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GPIOx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peripheral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" name="CustomShape 3"/>
            <p:cNvSpPr/>
            <p:nvPr/>
          </p:nvSpPr>
          <p:spPr>
            <a:xfrm>
              <a:off x="4891320" y="2250360"/>
              <a:ext cx="1018800" cy="273960"/>
            </a:xfrm>
            <a:custGeom>
              <a:avLst/>
              <a:gdLst/>
              <a:ahLst/>
              <a:rect l="l" t="t" r="r" b="b"/>
              <a:pathLst>
                <a:path w="2833" h="764">
                  <a:moveTo>
                    <a:pt x="0" y="190"/>
                  </a:moveTo>
                  <a:lnTo>
                    <a:pt x="2124" y="190"/>
                  </a:lnTo>
                  <a:lnTo>
                    <a:pt x="2124" y="0"/>
                  </a:lnTo>
                  <a:lnTo>
                    <a:pt x="2832" y="381"/>
                  </a:lnTo>
                  <a:lnTo>
                    <a:pt x="2124" y="763"/>
                  </a:lnTo>
                  <a:lnTo>
                    <a:pt x="2124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4"/>
            <p:cNvSpPr/>
            <p:nvPr/>
          </p:nvSpPr>
          <p:spPr>
            <a:xfrm>
              <a:off x="5905800" y="548640"/>
              <a:ext cx="2872080" cy="3657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 port name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 pin number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 mode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 speed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 outputtype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 pullup-pulldown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GPIO alt. Function mode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1" name="CustomShape 5"/>
          <p:cNvSpPr/>
          <p:nvPr/>
        </p:nvSpPr>
        <p:spPr>
          <a:xfrm>
            <a:off x="5669280" y="4572360"/>
            <a:ext cx="356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Configurable items for application</a:t>
            </a:r>
            <a:br/>
            <a:r>
              <a:rPr b="0" lang="en-US" sz="1800" spc="-1" strike="noStrike">
                <a:latin typeface="Arial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"/>
          <p:cNvGrpSpPr/>
          <p:nvPr/>
        </p:nvGrpSpPr>
        <p:grpSpPr>
          <a:xfrm>
            <a:off x="1828800" y="548640"/>
            <a:ext cx="6857640" cy="3657240"/>
            <a:chOff x="1828800" y="548640"/>
            <a:chExt cx="6857640" cy="3657240"/>
          </a:xfrm>
        </p:grpSpPr>
        <p:sp>
          <p:nvSpPr>
            <p:cNvPr id="123" name="CustomShape 2"/>
            <p:cNvSpPr/>
            <p:nvPr/>
          </p:nvSpPr>
          <p:spPr>
            <a:xfrm>
              <a:off x="1828800" y="1097280"/>
              <a:ext cx="100548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Driver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" name="CustomShape 3"/>
            <p:cNvSpPr/>
            <p:nvPr/>
          </p:nvSpPr>
          <p:spPr>
            <a:xfrm>
              <a:off x="3840480" y="1097280"/>
              <a:ext cx="100548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" name="CustomShape 4"/>
            <p:cNvSpPr/>
            <p:nvPr/>
          </p:nvSpPr>
          <p:spPr>
            <a:xfrm>
              <a:off x="2834640" y="2286000"/>
              <a:ext cx="1005480" cy="273960"/>
            </a:xfrm>
            <a:custGeom>
              <a:avLst/>
              <a:gdLst/>
              <a:ahLst/>
              <a:rect l="l" t="t" r="r" b="b"/>
              <a:pathLst>
                <a:path w="2796" h="764">
                  <a:moveTo>
                    <a:pt x="0" y="190"/>
                  </a:moveTo>
                  <a:lnTo>
                    <a:pt x="2096" y="190"/>
                  </a:lnTo>
                  <a:lnTo>
                    <a:pt x="2096" y="0"/>
                  </a:lnTo>
                  <a:lnTo>
                    <a:pt x="2795" y="381"/>
                  </a:lnTo>
                  <a:lnTo>
                    <a:pt x="2096" y="763"/>
                  </a:lnTo>
                  <a:lnTo>
                    <a:pt x="2096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5"/>
            <p:cNvSpPr/>
            <p:nvPr/>
          </p:nvSpPr>
          <p:spPr>
            <a:xfrm>
              <a:off x="4851000" y="2250360"/>
              <a:ext cx="1005480" cy="273960"/>
            </a:xfrm>
            <a:custGeom>
              <a:avLst/>
              <a:gdLst/>
              <a:ahLst/>
              <a:rect l="l" t="t" r="r" b="b"/>
              <a:pathLst>
                <a:path w="2796" h="764">
                  <a:moveTo>
                    <a:pt x="0" y="190"/>
                  </a:moveTo>
                  <a:lnTo>
                    <a:pt x="2096" y="190"/>
                  </a:lnTo>
                  <a:lnTo>
                    <a:pt x="2096" y="0"/>
                  </a:lnTo>
                  <a:lnTo>
                    <a:pt x="2795" y="381"/>
                  </a:lnTo>
                  <a:lnTo>
                    <a:pt x="2096" y="763"/>
                  </a:lnTo>
                  <a:lnTo>
                    <a:pt x="2096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6"/>
            <p:cNvSpPr/>
            <p:nvPr/>
          </p:nvSpPr>
          <p:spPr>
            <a:xfrm>
              <a:off x="5852160" y="548640"/>
              <a:ext cx="2834280" cy="3657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 initialization and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peripheral clock control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 Tx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 Rx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 interrupt configuration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and handling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Configure alternate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functionality of pin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Other SPI specific APIs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"/>
          <p:cNvGrpSpPr/>
          <p:nvPr/>
        </p:nvGrpSpPr>
        <p:grpSpPr>
          <a:xfrm>
            <a:off x="3200400" y="548640"/>
            <a:ext cx="5577480" cy="3657240"/>
            <a:chOff x="3200400" y="548640"/>
            <a:chExt cx="5577480" cy="3657240"/>
          </a:xfrm>
        </p:grpSpPr>
        <p:sp>
          <p:nvSpPr>
            <p:cNvPr id="129" name="CustomShape 2"/>
            <p:cNvSpPr/>
            <p:nvPr/>
          </p:nvSpPr>
          <p:spPr>
            <a:xfrm>
              <a:off x="3200400" y="1097280"/>
              <a:ext cx="168588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SPIx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peripheral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" name="CustomShape 3"/>
            <p:cNvSpPr/>
            <p:nvPr/>
          </p:nvSpPr>
          <p:spPr>
            <a:xfrm>
              <a:off x="4891320" y="2250360"/>
              <a:ext cx="1018800" cy="273960"/>
            </a:xfrm>
            <a:custGeom>
              <a:avLst/>
              <a:gdLst/>
              <a:ahLst/>
              <a:rect l="l" t="t" r="r" b="b"/>
              <a:pathLst>
                <a:path w="2833" h="764">
                  <a:moveTo>
                    <a:pt x="0" y="190"/>
                  </a:moveTo>
                  <a:lnTo>
                    <a:pt x="2124" y="190"/>
                  </a:lnTo>
                  <a:lnTo>
                    <a:pt x="2124" y="0"/>
                  </a:lnTo>
                  <a:lnTo>
                    <a:pt x="2832" y="381"/>
                  </a:lnTo>
                  <a:lnTo>
                    <a:pt x="2124" y="763"/>
                  </a:lnTo>
                  <a:lnTo>
                    <a:pt x="2124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"/>
            <p:cNvSpPr/>
            <p:nvPr/>
          </p:nvSpPr>
          <p:spPr>
            <a:xfrm>
              <a:off x="5905800" y="548640"/>
              <a:ext cx="2872080" cy="3657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SPI_DeviceMode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SPI_BusConfig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SPI_DFF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SPI_CPHA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SPI_CPOL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SPI_SSM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SPI_Speed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32" name="CustomShape 5"/>
          <p:cNvSpPr/>
          <p:nvPr/>
        </p:nvSpPr>
        <p:spPr>
          <a:xfrm>
            <a:off x="5669280" y="4572360"/>
            <a:ext cx="356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Configurable items for application</a:t>
            </a:r>
            <a:br/>
            <a:r>
              <a:rPr b="0" lang="en-US" sz="1800" spc="-1" strike="noStrike">
                <a:latin typeface="Arial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"/>
          <p:cNvGrpSpPr/>
          <p:nvPr/>
        </p:nvGrpSpPr>
        <p:grpSpPr>
          <a:xfrm>
            <a:off x="1828800" y="548640"/>
            <a:ext cx="6949080" cy="3657240"/>
            <a:chOff x="1828800" y="548640"/>
            <a:chExt cx="6949080" cy="3657240"/>
          </a:xfrm>
        </p:grpSpPr>
        <p:sp>
          <p:nvSpPr>
            <p:cNvPr id="134" name="CustomShape 2"/>
            <p:cNvSpPr/>
            <p:nvPr/>
          </p:nvSpPr>
          <p:spPr>
            <a:xfrm>
              <a:off x="1828800" y="1097280"/>
              <a:ext cx="101880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Driver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5" name="CustomShape 3"/>
            <p:cNvSpPr/>
            <p:nvPr/>
          </p:nvSpPr>
          <p:spPr>
            <a:xfrm>
              <a:off x="3867480" y="1097280"/>
              <a:ext cx="101880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" name="CustomShape 4"/>
            <p:cNvSpPr/>
            <p:nvPr/>
          </p:nvSpPr>
          <p:spPr>
            <a:xfrm>
              <a:off x="2847960" y="2286000"/>
              <a:ext cx="1019160" cy="273960"/>
            </a:xfrm>
            <a:custGeom>
              <a:avLst/>
              <a:gdLst/>
              <a:ahLst/>
              <a:rect l="l" t="t" r="r" b="b"/>
              <a:pathLst>
                <a:path w="2834" h="764">
                  <a:moveTo>
                    <a:pt x="0" y="190"/>
                  </a:moveTo>
                  <a:lnTo>
                    <a:pt x="2124" y="190"/>
                  </a:lnTo>
                  <a:lnTo>
                    <a:pt x="2124" y="0"/>
                  </a:lnTo>
                  <a:lnTo>
                    <a:pt x="2833" y="381"/>
                  </a:lnTo>
                  <a:lnTo>
                    <a:pt x="2124" y="763"/>
                  </a:lnTo>
                  <a:lnTo>
                    <a:pt x="2124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5"/>
            <p:cNvSpPr/>
            <p:nvPr/>
          </p:nvSpPr>
          <p:spPr>
            <a:xfrm>
              <a:off x="4891320" y="2250360"/>
              <a:ext cx="1018800" cy="273960"/>
            </a:xfrm>
            <a:custGeom>
              <a:avLst/>
              <a:gdLst/>
              <a:ahLst/>
              <a:rect l="l" t="t" r="r" b="b"/>
              <a:pathLst>
                <a:path w="2833" h="764">
                  <a:moveTo>
                    <a:pt x="0" y="190"/>
                  </a:moveTo>
                  <a:lnTo>
                    <a:pt x="2124" y="190"/>
                  </a:lnTo>
                  <a:lnTo>
                    <a:pt x="2124" y="0"/>
                  </a:lnTo>
                  <a:lnTo>
                    <a:pt x="2832" y="381"/>
                  </a:lnTo>
                  <a:lnTo>
                    <a:pt x="2124" y="763"/>
                  </a:lnTo>
                  <a:lnTo>
                    <a:pt x="2124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6"/>
            <p:cNvSpPr/>
            <p:nvPr/>
          </p:nvSpPr>
          <p:spPr>
            <a:xfrm>
              <a:off x="5905800" y="548640"/>
              <a:ext cx="2872080" cy="3657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 initialization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 master Tx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 master Rx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 slave Tx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 slave Rx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 error interrupt handling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 event interrupt handling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"/>
          <p:cNvGrpSpPr/>
          <p:nvPr/>
        </p:nvGrpSpPr>
        <p:grpSpPr>
          <a:xfrm>
            <a:off x="3200400" y="548640"/>
            <a:ext cx="5577480" cy="3657240"/>
            <a:chOff x="3200400" y="548640"/>
            <a:chExt cx="5577480" cy="3657240"/>
          </a:xfrm>
        </p:grpSpPr>
        <p:sp>
          <p:nvSpPr>
            <p:cNvPr id="140" name="CustomShape 2"/>
            <p:cNvSpPr/>
            <p:nvPr/>
          </p:nvSpPr>
          <p:spPr>
            <a:xfrm>
              <a:off x="3200400" y="1097280"/>
              <a:ext cx="168588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I2Cx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peripheral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1" name="CustomShape 3"/>
            <p:cNvSpPr/>
            <p:nvPr/>
          </p:nvSpPr>
          <p:spPr>
            <a:xfrm>
              <a:off x="4891320" y="2250360"/>
              <a:ext cx="1018800" cy="273960"/>
            </a:xfrm>
            <a:custGeom>
              <a:avLst/>
              <a:gdLst/>
              <a:ahLst/>
              <a:rect l="l" t="t" r="r" b="b"/>
              <a:pathLst>
                <a:path w="2833" h="764">
                  <a:moveTo>
                    <a:pt x="0" y="190"/>
                  </a:moveTo>
                  <a:lnTo>
                    <a:pt x="2124" y="190"/>
                  </a:lnTo>
                  <a:lnTo>
                    <a:pt x="2124" y="0"/>
                  </a:lnTo>
                  <a:lnTo>
                    <a:pt x="2832" y="381"/>
                  </a:lnTo>
                  <a:lnTo>
                    <a:pt x="2124" y="763"/>
                  </a:lnTo>
                  <a:lnTo>
                    <a:pt x="2124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4"/>
            <p:cNvSpPr/>
            <p:nvPr/>
          </p:nvSpPr>
          <p:spPr>
            <a:xfrm>
              <a:off x="5905800" y="548640"/>
              <a:ext cx="2872080" cy="3657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I2C_SCLSpeed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I2C_DeviceAddress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I2C_ACKControl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I2C_FMDutyCycle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3" name="CustomShape 5"/>
          <p:cNvSpPr/>
          <p:nvPr/>
        </p:nvSpPr>
        <p:spPr>
          <a:xfrm>
            <a:off x="5669280" y="4572360"/>
            <a:ext cx="356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Configurable items for application</a:t>
            </a:r>
            <a:br/>
            <a:r>
              <a:rPr b="0" lang="en-US" sz="1800" spc="-1" strike="noStrike">
                <a:latin typeface="Arial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1828800" y="548640"/>
            <a:ext cx="6949080" cy="3657240"/>
            <a:chOff x="1828800" y="548640"/>
            <a:chExt cx="6949080" cy="3657240"/>
          </a:xfrm>
        </p:grpSpPr>
        <p:sp>
          <p:nvSpPr>
            <p:cNvPr id="145" name="CustomShape 2"/>
            <p:cNvSpPr/>
            <p:nvPr/>
          </p:nvSpPr>
          <p:spPr>
            <a:xfrm>
              <a:off x="1828800" y="1097280"/>
              <a:ext cx="101880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Driver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6" name="CustomShape 3"/>
            <p:cNvSpPr/>
            <p:nvPr/>
          </p:nvSpPr>
          <p:spPr>
            <a:xfrm>
              <a:off x="3867480" y="1097280"/>
              <a:ext cx="101880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7" name="CustomShape 4"/>
            <p:cNvSpPr/>
            <p:nvPr/>
          </p:nvSpPr>
          <p:spPr>
            <a:xfrm>
              <a:off x="2847960" y="2286000"/>
              <a:ext cx="1019160" cy="273960"/>
            </a:xfrm>
            <a:custGeom>
              <a:avLst/>
              <a:gdLst/>
              <a:ahLst/>
              <a:rect l="l" t="t" r="r" b="b"/>
              <a:pathLst>
                <a:path w="2834" h="764">
                  <a:moveTo>
                    <a:pt x="0" y="190"/>
                  </a:moveTo>
                  <a:lnTo>
                    <a:pt x="2124" y="190"/>
                  </a:lnTo>
                  <a:lnTo>
                    <a:pt x="2124" y="0"/>
                  </a:lnTo>
                  <a:lnTo>
                    <a:pt x="2833" y="381"/>
                  </a:lnTo>
                  <a:lnTo>
                    <a:pt x="2124" y="763"/>
                  </a:lnTo>
                  <a:lnTo>
                    <a:pt x="2124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"/>
            <p:cNvSpPr/>
            <p:nvPr/>
          </p:nvSpPr>
          <p:spPr>
            <a:xfrm>
              <a:off x="4891320" y="2250360"/>
              <a:ext cx="1018800" cy="273960"/>
            </a:xfrm>
            <a:custGeom>
              <a:avLst/>
              <a:gdLst/>
              <a:ahLst/>
              <a:rect l="l" t="t" r="r" b="b"/>
              <a:pathLst>
                <a:path w="2833" h="764">
                  <a:moveTo>
                    <a:pt x="0" y="190"/>
                  </a:moveTo>
                  <a:lnTo>
                    <a:pt x="2124" y="190"/>
                  </a:lnTo>
                  <a:lnTo>
                    <a:pt x="2124" y="0"/>
                  </a:lnTo>
                  <a:lnTo>
                    <a:pt x="2832" y="381"/>
                  </a:lnTo>
                  <a:lnTo>
                    <a:pt x="2124" y="763"/>
                  </a:lnTo>
                  <a:lnTo>
                    <a:pt x="2124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6"/>
            <p:cNvSpPr/>
            <p:nvPr/>
          </p:nvSpPr>
          <p:spPr>
            <a:xfrm>
              <a:off x="5905800" y="548640"/>
              <a:ext cx="2872080" cy="3657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 initialization /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peripheral clock control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 Tx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 Rx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 interrupt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configuration and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handling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Other USART specific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APIs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3200400" y="548640"/>
            <a:ext cx="5577480" cy="3657240"/>
            <a:chOff x="3200400" y="548640"/>
            <a:chExt cx="5577480" cy="3657240"/>
          </a:xfrm>
        </p:grpSpPr>
        <p:sp>
          <p:nvSpPr>
            <p:cNvPr id="151" name="CustomShape 2"/>
            <p:cNvSpPr/>
            <p:nvPr/>
          </p:nvSpPr>
          <p:spPr>
            <a:xfrm>
              <a:off x="3200400" y="1097280"/>
              <a:ext cx="1685880" cy="2285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USARTx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peripheral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2" name="CustomShape 3"/>
            <p:cNvSpPr/>
            <p:nvPr/>
          </p:nvSpPr>
          <p:spPr>
            <a:xfrm>
              <a:off x="4891320" y="2250360"/>
              <a:ext cx="1018800" cy="273960"/>
            </a:xfrm>
            <a:custGeom>
              <a:avLst/>
              <a:gdLst/>
              <a:ahLst/>
              <a:rect l="l" t="t" r="r" b="b"/>
              <a:pathLst>
                <a:path w="2833" h="764">
                  <a:moveTo>
                    <a:pt x="0" y="190"/>
                  </a:moveTo>
                  <a:lnTo>
                    <a:pt x="2124" y="190"/>
                  </a:lnTo>
                  <a:lnTo>
                    <a:pt x="2124" y="0"/>
                  </a:lnTo>
                  <a:lnTo>
                    <a:pt x="2832" y="381"/>
                  </a:lnTo>
                  <a:lnTo>
                    <a:pt x="2124" y="763"/>
                  </a:lnTo>
                  <a:lnTo>
                    <a:pt x="2124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4"/>
            <p:cNvSpPr/>
            <p:nvPr/>
          </p:nvSpPr>
          <p:spPr>
            <a:xfrm>
              <a:off x="5905800" y="548640"/>
              <a:ext cx="2872080" cy="3657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USART_Mode</a:t>
              </a:r>
              <a:br/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USART_Baud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USART_NoOfStopBits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USART_WordLength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USART_ParityControl</a:t>
              </a:r>
              <a:br/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USART_HWFlowControl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4" name="CustomShape 5"/>
          <p:cNvSpPr/>
          <p:nvPr/>
        </p:nvSpPr>
        <p:spPr>
          <a:xfrm>
            <a:off x="5669280" y="4572000"/>
            <a:ext cx="356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Configurable items for application</a:t>
            </a:r>
            <a:br/>
            <a:r>
              <a:rPr b="0" lang="en-US" sz="1800" spc="-1" strike="noStrike">
                <a:latin typeface="Arial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2023-08-29T12:05:20Z</dcterms:created>
  <dc:creator/>
  <dc:description/>
  <dc:language>en-US</dc:language>
  <cp:lastModifiedBy/>
  <dcterms:modified xsi:type="dcterms:W3CDTF">2023-08-01T14:47:23Z</dcterms:modified>
  <cp:revision>22</cp:revision>
  <dc:subject/>
  <dc:title/>
</cp:coreProperties>
</file>