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1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6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5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0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94CD-EEFC-4385-8E90-EE8FE7C7465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228F-46FE-40D3-8467-9D260C25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5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pPr algn="ctr"/>
            <a:r>
              <a:rPr lang="en-US" dirty="0" smtClean="0"/>
              <a:t>UI Components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Area</a:t>
            </a:r>
          </a:p>
          <a:p>
            <a:r>
              <a:rPr lang="en-US" dirty="0" smtClean="0"/>
              <a:t>Display Label</a:t>
            </a:r>
          </a:p>
          <a:p>
            <a:r>
              <a:rPr lang="en-US" dirty="0" smtClean="0"/>
              <a:t>Game Button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Tetromonio</a:t>
            </a:r>
            <a:endParaRPr lang="en-US" dirty="0" smtClean="0"/>
          </a:p>
          <a:p>
            <a:r>
              <a:rPr lang="en-US" dirty="0" smtClean="0"/>
              <a:t>Tetromino Cell</a:t>
            </a:r>
          </a:p>
          <a:p>
            <a:r>
              <a:rPr lang="en-US" dirty="0" smtClean="0"/>
              <a:t>Timer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5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0" y="51888"/>
            <a:ext cx="10533845" cy="1004179"/>
          </a:xfrm>
        </p:spPr>
        <p:txBody>
          <a:bodyPr/>
          <a:lstStyle/>
          <a:p>
            <a:pPr algn="ctr"/>
            <a:r>
              <a:rPr lang="en-US" dirty="0" smtClean="0"/>
              <a:t>Frontend UI Flow Diagram</a:t>
            </a:r>
            <a:endParaRPr lang="en-IN" dirty="0"/>
          </a:p>
        </p:txBody>
      </p:sp>
      <p:grpSp>
        <p:nvGrpSpPr>
          <p:cNvPr id="45" name="Group 44"/>
          <p:cNvGrpSpPr/>
          <p:nvPr/>
        </p:nvGrpSpPr>
        <p:grpSpPr>
          <a:xfrm>
            <a:off x="8428891" y="5199340"/>
            <a:ext cx="3412899" cy="1629433"/>
            <a:chOff x="288947" y="3682670"/>
            <a:chExt cx="3412901" cy="2159495"/>
          </a:xfrm>
        </p:grpSpPr>
        <p:grpSp>
          <p:nvGrpSpPr>
            <p:cNvPr id="16" name="Group 15"/>
            <p:cNvGrpSpPr/>
            <p:nvPr/>
          </p:nvGrpSpPr>
          <p:grpSpPr>
            <a:xfrm>
              <a:off x="288947" y="3682670"/>
              <a:ext cx="3412901" cy="2159495"/>
              <a:chOff x="5046379" y="1457319"/>
              <a:chExt cx="3412901" cy="215949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46379" y="1826651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92600" y="1457319"/>
                <a:ext cx="131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 Player</a:t>
                </a:r>
                <a:endParaRPr lang="en-IN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266682" y="4052002"/>
              <a:ext cx="0" cy="1790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030" y="4486002"/>
              <a:ext cx="1609859" cy="856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Area (PLAYER ONE)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18199" y="4481365"/>
              <a:ext cx="1184856" cy="37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Info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7743" y="889243"/>
            <a:ext cx="3412901" cy="2159495"/>
            <a:chOff x="579550" y="1446588"/>
            <a:chExt cx="3412901" cy="2159495"/>
          </a:xfrm>
        </p:grpSpPr>
        <p:grpSp>
          <p:nvGrpSpPr>
            <p:cNvPr id="12" name="Group 11"/>
            <p:cNvGrpSpPr/>
            <p:nvPr/>
          </p:nvGrpSpPr>
          <p:grpSpPr>
            <a:xfrm>
              <a:off x="579550" y="1446588"/>
              <a:ext cx="3412901" cy="2159495"/>
              <a:chOff x="579550" y="1446588"/>
              <a:chExt cx="3412901" cy="21594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79550" y="1815920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25770" y="1446588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Home</a:t>
                </a:r>
                <a:endParaRPr lang="en-IN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31950" y="1968321"/>
              <a:ext cx="3170349" cy="388513"/>
              <a:chOff x="731950" y="1968321"/>
              <a:chExt cx="2977165" cy="4142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31950" y="1968321"/>
                <a:ext cx="2977165" cy="414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40288" y="2011112"/>
                <a:ext cx="13701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Single Player</a:t>
                </a:r>
                <a:endParaRPr lang="en-IN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1949" y="2871303"/>
              <a:ext cx="3170349" cy="409462"/>
              <a:chOff x="731950" y="1968321"/>
              <a:chExt cx="2977165" cy="4366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31950" y="1968321"/>
                <a:ext cx="2977165" cy="414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40288" y="2011112"/>
                <a:ext cx="1234005" cy="3938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Multi Player</a:t>
                </a:r>
                <a:endParaRPr lang="en-IN" dirty="0"/>
              </a:p>
            </p:txBody>
          </p:sp>
        </p:grpSp>
      </p:grpSp>
      <p:cxnSp>
        <p:nvCxnSpPr>
          <p:cNvPr id="32" name="Straight Arrow Connector 31"/>
          <p:cNvCxnSpPr/>
          <p:nvPr/>
        </p:nvCxnSpPr>
        <p:spPr>
          <a:xfrm>
            <a:off x="3947409" y="1582612"/>
            <a:ext cx="967617" cy="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54489" y="2883201"/>
            <a:ext cx="10145" cy="39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95820" y="5796377"/>
            <a:ext cx="819204" cy="2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61871" y="3276596"/>
            <a:ext cx="3829137" cy="2159495"/>
            <a:chOff x="8339252" y="1756330"/>
            <a:chExt cx="3829137" cy="215949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8339252" y="3093634"/>
              <a:ext cx="3805527" cy="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445632" y="3300459"/>
              <a:ext cx="15253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Generate Code</a:t>
              </a:r>
              <a:endParaRPr lang="en-IN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57711" y="3299158"/>
              <a:ext cx="179217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Enter Friend’s Code</a:t>
              </a:r>
              <a:endParaRPr lang="en-IN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06119" y="2179657"/>
              <a:ext cx="1712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rules displayed here</a:t>
              </a:r>
              <a:endParaRPr lang="en-IN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8362862" y="1756330"/>
              <a:ext cx="3805527" cy="2159495"/>
              <a:chOff x="5046379" y="1457319"/>
              <a:chExt cx="3412901" cy="21594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046379" y="1826651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92600" y="1457319"/>
                <a:ext cx="131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 Player</a:t>
                </a:r>
                <a:endParaRPr lang="en-IN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4915024" y="5172284"/>
            <a:ext cx="2441771" cy="1525934"/>
            <a:chOff x="4967782" y="3438912"/>
            <a:chExt cx="2441771" cy="1880739"/>
          </a:xfrm>
        </p:grpSpPr>
        <p:grpSp>
          <p:nvGrpSpPr>
            <p:cNvPr id="36" name="Group 35"/>
            <p:cNvGrpSpPr/>
            <p:nvPr/>
          </p:nvGrpSpPr>
          <p:grpSpPr>
            <a:xfrm>
              <a:off x="4967782" y="3438912"/>
              <a:ext cx="2441771" cy="1880739"/>
              <a:chOff x="5046379" y="1447202"/>
              <a:chExt cx="3412901" cy="216961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46379" y="1826651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38012" y="1447202"/>
                <a:ext cx="2041376" cy="37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Multi Player</a:t>
                </a:r>
                <a:endParaRPr lang="en-IN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332221" y="4175262"/>
              <a:ext cx="1712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PLAYER ONE generates code here</a:t>
              </a:r>
              <a:endParaRPr lang="en-IN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42454" y="3307264"/>
            <a:ext cx="2414341" cy="1596455"/>
            <a:chOff x="4967782" y="3438912"/>
            <a:chExt cx="2441771" cy="1880739"/>
          </a:xfrm>
        </p:grpSpPr>
        <p:grpSp>
          <p:nvGrpSpPr>
            <p:cNvPr id="58" name="Group 57"/>
            <p:cNvGrpSpPr/>
            <p:nvPr/>
          </p:nvGrpSpPr>
          <p:grpSpPr>
            <a:xfrm>
              <a:off x="4967782" y="3438912"/>
              <a:ext cx="2441771" cy="1880739"/>
              <a:chOff x="5046379" y="1447202"/>
              <a:chExt cx="3412901" cy="216961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46379" y="1826651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38012" y="1447202"/>
                <a:ext cx="2041376" cy="37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Multi Player</a:t>
                </a:r>
                <a:endParaRPr lang="en-IN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332221" y="4175262"/>
              <a:ext cx="1712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PLAYER TWO enters code here</a:t>
              </a:r>
              <a:endParaRPr lang="en-IN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7413668" y="6090017"/>
            <a:ext cx="89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3"/>
          </p:cNvCxnSpPr>
          <p:nvPr/>
        </p:nvCxnSpPr>
        <p:spPr>
          <a:xfrm flipV="1">
            <a:off x="4072504" y="4500109"/>
            <a:ext cx="869950" cy="48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915026" y="1031734"/>
            <a:ext cx="3388814" cy="2023760"/>
            <a:chOff x="288947" y="3682670"/>
            <a:chExt cx="3412901" cy="2159495"/>
          </a:xfrm>
        </p:grpSpPr>
        <p:grpSp>
          <p:nvGrpSpPr>
            <p:cNvPr id="77" name="Group 76"/>
            <p:cNvGrpSpPr/>
            <p:nvPr/>
          </p:nvGrpSpPr>
          <p:grpSpPr>
            <a:xfrm>
              <a:off x="288947" y="3682670"/>
              <a:ext cx="3412901" cy="2159495"/>
              <a:chOff x="5046379" y="1457319"/>
              <a:chExt cx="3412901" cy="2159495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046379" y="1826651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192600" y="1457319"/>
                <a:ext cx="137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Single Player</a:t>
                </a:r>
                <a:endParaRPr lang="en-IN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>
              <a:off x="2266682" y="4052002"/>
              <a:ext cx="0" cy="1790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58030" y="4486002"/>
              <a:ext cx="16098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Area (tetrominoes fall here)</a:t>
              </a:r>
              <a:endParaRPr lang="en-IN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18199" y="4481365"/>
              <a:ext cx="1184856" cy="37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Info</a:t>
              </a:r>
              <a:endParaRPr lang="en-IN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325858" y="3274286"/>
            <a:ext cx="3412899" cy="1629433"/>
            <a:chOff x="288947" y="3682670"/>
            <a:chExt cx="3412901" cy="2159495"/>
          </a:xfrm>
        </p:grpSpPr>
        <p:grpSp>
          <p:nvGrpSpPr>
            <p:cNvPr id="96" name="Group 95"/>
            <p:cNvGrpSpPr/>
            <p:nvPr/>
          </p:nvGrpSpPr>
          <p:grpSpPr>
            <a:xfrm>
              <a:off x="288947" y="3682670"/>
              <a:ext cx="3412901" cy="2159495"/>
              <a:chOff x="5046379" y="1457319"/>
              <a:chExt cx="3412901" cy="215949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046379" y="1826651"/>
                <a:ext cx="3412901" cy="1790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192600" y="1457319"/>
                <a:ext cx="131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 Player</a:t>
                </a:r>
                <a:endParaRPr lang="en-IN" dirty="0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266682" y="4052002"/>
              <a:ext cx="0" cy="1790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58030" y="4486002"/>
              <a:ext cx="1609859" cy="856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Area (PLAYER TWO)</a:t>
              </a:r>
              <a:endParaRPr lang="en-IN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18199" y="4481365"/>
              <a:ext cx="1184856" cy="37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Info</a:t>
              </a:r>
              <a:endParaRPr lang="en-IN" dirty="0"/>
            </a:p>
          </p:txBody>
        </p:sp>
      </p:grpSp>
      <p:cxnSp>
        <p:nvCxnSpPr>
          <p:cNvPr id="124" name="Straight Connector 123"/>
          <p:cNvCxnSpPr/>
          <p:nvPr/>
        </p:nvCxnSpPr>
        <p:spPr>
          <a:xfrm>
            <a:off x="1430950" y="5146400"/>
            <a:ext cx="0" cy="64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430950" y="5792544"/>
            <a:ext cx="2664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356795" y="4245095"/>
            <a:ext cx="89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2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Express to serve http requests</a:t>
            </a:r>
          </a:p>
          <a:p>
            <a:r>
              <a:rPr lang="en-US" dirty="0" smtClean="0"/>
              <a:t>A REST endpoint to generate the random code used in Multiplayer Lobby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Websockets</a:t>
            </a:r>
            <a:r>
              <a:rPr lang="en-US" dirty="0" smtClean="0"/>
              <a:t> to handle communication in multiplayer</a:t>
            </a:r>
          </a:p>
          <a:p>
            <a:r>
              <a:rPr lang="en-US" dirty="0" smtClean="0"/>
              <a:t>As of now, </a:t>
            </a:r>
            <a:r>
              <a:rPr lang="en-US" dirty="0" err="1" smtClean="0"/>
              <a:t>Singleplayer</a:t>
            </a:r>
            <a:r>
              <a:rPr lang="en-US" dirty="0" smtClean="0"/>
              <a:t> is not connected to a backend as the intent was to play the game for fun without the complications of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9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29577" y="64394"/>
            <a:ext cx="1390919" cy="437882"/>
            <a:chOff x="4829577" y="64394"/>
            <a:chExt cx="1390919" cy="437882"/>
          </a:xfrm>
        </p:grpSpPr>
        <p:sp>
          <p:nvSpPr>
            <p:cNvPr id="4" name="Rectangle 3"/>
            <p:cNvSpPr/>
            <p:nvPr/>
          </p:nvSpPr>
          <p:spPr>
            <a:xfrm>
              <a:off x="4829577" y="64394"/>
              <a:ext cx="1390919" cy="43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77071" y="103032"/>
              <a:ext cx="110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Game</a:t>
              </a:r>
              <a:endParaRPr lang="en-IN" sz="1400" dirty="0"/>
            </a:p>
          </p:txBody>
        </p:sp>
      </p:grp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525036" y="502276"/>
            <a:ext cx="1" cy="32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78061" y="824246"/>
            <a:ext cx="1571223" cy="450760"/>
            <a:chOff x="4829577" y="64394"/>
            <a:chExt cx="1571223" cy="450760"/>
          </a:xfrm>
        </p:grpSpPr>
        <p:sp>
          <p:nvSpPr>
            <p:cNvPr id="12" name="Rectangle 11"/>
            <p:cNvSpPr/>
            <p:nvPr/>
          </p:nvSpPr>
          <p:spPr>
            <a:xfrm>
              <a:off x="4829577" y="64394"/>
              <a:ext cx="1571223" cy="450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7071" y="103032"/>
              <a:ext cx="1423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Initialize Game</a:t>
              </a:r>
              <a:endParaRPr lang="en-IN" sz="14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525036" y="1275006"/>
            <a:ext cx="0" cy="27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702159" y="1520348"/>
            <a:ext cx="1994853" cy="549041"/>
            <a:chOff x="4829577" y="64394"/>
            <a:chExt cx="2042415" cy="821572"/>
          </a:xfrm>
        </p:grpSpPr>
        <p:sp>
          <p:nvSpPr>
            <p:cNvPr id="16" name="Rectangle 15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7070" y="103032"/>
              <a:ext cx="1894922" cy="78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Random piece drops using useInterval()</a:t>
              </a:r>
              <a:endParaRPr lang="en-IN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828" y="3099957"/>
            <a:ext cx="2031186" cy="568701"/>
            <a:chOff x="4829577" y="64394"/>
            <a:chExt cx="1856706" cy="777302"/>
          </a:xfrm>
        </p:grpSpPr>
        <p:sp>
          <p:nvSpPr>
            <p:cNvPr id="19" name="Rectangle 18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77071" y="103032"/>
              <a:ext cx="1554665" cy="5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Update piece position</a:t>
              </a:r>
              <a:endParaRPr lang="en-IN" sz="14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5570113" y="2829059"/>
            <a:ext cx="2147" cy="270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98019" y="3672533"/>
            <a:ext cx="3403" cy="26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702160" y="3911510"/>
            <a:ext cx="1791715" cy="602693"/>
            <a:chOff x="4829577" y="64394"/>
            <a:chExt cx="1856706" cy="777302"/>
          </a:xfrm>
        </p:grpSpPr>
        <p:sp>
          <p:nvSpPr>
            <p:cNvPr id="24" name="Rectangle 23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7070" y="103033"/>
              <a:ext cx="1581089" cy="67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 for collision then drop piece</a:t>
              </a:r>
              <a:endParaRPr lang="en-IN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60006" y="5883642"/>
            <a:ext cx="1869586" cy="755415"/>
            <a:chOff x="4778417" y="-240974"/>
            <a:chExt cx="1856706" cy="1053599"/>
          </a:xfrm>
        </p:grpSpPr>
        <p:sp>
          <p:nvSpPr>
            <p:cNvPr id="27" name="Rectangle 26"/>
            <p:cNvSpPr/>
            <p:nvPr/>
          </p:nvSpPr>
          <p:spPr>
            <a:xfrm>
              <a:off x="4778417" y="-240974"/>
              <a:ext cx="1856706" cy="1053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0885" y="-217610"/>
              <a:ext cx="1696422" cy="103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Update game status – score, level and rows cleared</a:t>
              </a:r>
              <a:endParaRPr lang="en-IN" sz="1400" dirty="0"/>
            </a:p>
          </p:txBody>
        </p:sp>
      </p:grpSp>
      <p:cxnSp>
        <p:nvCxnSpPr>
          <p:cNvPr id="34" name="Straight Arrow Connector 33"/>
          <p:cNvCxnSpPr>
            <a:stCxn id="24" idx="2"/>
          </p:cNvCxnSpPr>
          <p:nvPr/>
        </p:nvCxnSpPr>
        <p:spPr>
          <a:xfrm flipH="1">
            <a:off x="5572260" y="4514203"/>
            <a:ext cx="25758" cy="39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70113" y="5456972"/>
            <a:ext cx="0" cy="43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609080" y="4888480"/>
            <a:ext cx="1869585" cy="557315"/>
            <a:chOff x="4829577" y="64394"/>
            <a:chExt cx="1856706" cy="777302"/>
          </a:xfrm>
        </p:grpSpPr>
        <p:sp>
          <p:nvSpPr>
            <p:cNvPr id="37" name="Rectangle 36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7071" y="103032"/>
              <a:ext cx="1554665" cy="5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 rows cleared</a:t>
              </a:r>
              <a:endParaRPr lang="en-IN" sz="1400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6524988" y="6269725"/>
            <a:ext cx="6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7201028" y="5679584"/>
            <a:ext cx="1466453" cy="1117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/>
          <p:cNvGrpSpPr/>
          <p:nvPr/>
        </p:nvGrpSpPr>
        <p:grpSpPr>
          <a:xfrm>
            <a:off x="4647481" y="2304277"/>
            <a:ext cx="1896672" cy="546231"/>
            <a:chOff x="4829577" y="64394"/>
            <a:chExt cx="1856706" cy="777302"/>
          </a:xfrm>
        </p:grpSpPr>
        <p:sp>
          <p:nvSpPr>
            <p:cNvPr id="50" name="Rectangle 49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77071" y="103032"/>
              <a:ext cx="1554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Player input for piece position</a:t>
              </a:r>
              <a:endParaRPr lang="en-IN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548647" y="2058470"/>
            <a:ext cx="0" cy="27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5150" y="5892017"/>
            <a:ext cx="1142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Collision with stage’s top </a:t>
            </a:r>
            <a:endParaRPr lang="en-IN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667481" y="6252413"/>
            <a:ext cx="6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402272" y="5965297"/>
            <a:ext cx="1896672" cy="546231"/>
            <a:chOff x="4829577" y="64394"/>
            <a:chExt cx="1856706" cy="777302"/>
          </a:xfrm>
        </p:grpSpPr>
        <p:sp>
          <p:nvSpPr>
            <p:cNvPr id="63" name="Rectangle 62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77071" y="103032"/>
              <a:ext cx="1554665" cy="4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Game Over</a:t>
              </a:r>
              <a:endParaRPr lang="en-IN" sz="14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715934" y="5873956"/>
            <a:ext cx="5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73" name="Straight Connector 72"/>
          <p:cNvCxnSpPr>
            <a:stCxn id="46" idx="0"/>
          </p:cNvCxnSpPr>
          <p:nvPr/>
        </p:nvCxnSpPr>
        <p:spPr>
          <a:xfrm flipH="1" flipV="1">
            <a:off x="7934254" y="1780076"/>
            <a:ext cx="1" cy="3899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6502305" y="1807779"/>
            <a:ext cx="1431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60012" y="4791216"/>
            <a:ext cx="5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29577" y="64394"/>
            <a:ext cx="1493469" cy="437882"/>
            <a:chOff x="4829577" y="64394"/>
            <a:chExt cx="1493469" cy="437882"/>
          </a:xfrm>
        </p:grpSpPr>
        <p:sp>
          <p:nvSpPr>
            <p:cNvPr id="4" name="Rectangle 3"/>
            <p:cNvSpPr/>
            <p:nvPr/>
          </p:nvSpPr>
          <p:spPr>
            <a:xfrm>
              <a:off x="4829577" y="64394"/>
              <a:ext cx="1390919" cy="43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77071" y="103032"/>
              <a:ext cx="1345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Initialize Game</a:t>
              </a:r>
              <a:endParaRPr lang="en-IN" sz="1400" dirty="0"/>
            </a:p>
          </p:txBody>
        </p:sp>
      </p:grp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525036" y="502276"/>
            <a:ext cx="1" cy="32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78061" y="824246"/>
            <a:ext cx="1571223" cy="450760"/>
            <a:chOff x="4829577" y="64394"/>
            <a:chExt cx="1571223" cy="450760"/>
          </a:xfrm>
        </p:grpSpPr>
        <p:sp>
          <p:nvSpPr>
            <p:cNvPr id="12" name="Rectangle 11"/>
            <p:cNvSpPr/>
            <p:nvPr/>
          </p:nvSpPr>
          <p:spPr>
            <a:xfrm>
              <a:off x="4829577" y="64394"/>
              <a:ext cx="1571223" cy="450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7071" y="103032"/>
              <a:ext cx="1423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Tetromino</a:t>
              </a:r>
              <a:endParaRPr lang="en-IN" sz="14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525036" y="1275006"/>
            <a:ext cx="0" cy="27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702159" y="1520348"/>
            <a:ext cx="1994853" cy="549041"/>
            <a:chOff x="4829577" y="64394"/>
            <a:chExt cx="2042415" cy="821572"/>
          </a:xfrm>
        </p:grpSpPr>
        <p:sp>
          <p:nvSpPr>
            <p:cNvPr id="16" name="Rectangle 15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7070" y="103032"/>
              <a:ext cx="1894922" cy="78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Random piece drops using useInterval()</a:t>
              </a:r>
              <a:endParaRPr lang="en-IN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828" y="3099957"/>
            <a:ext cx="2031186" cy="568701"/>
            <a:chOff x="4829577" y="64394"/>
            <a:chExt cx="1856706" cy="777302"/>
          </a:xfrm>
        </p:grpSpPr>
        <p:sp>
          <p:nvSpPr>
            <p:cNvPr id="19" name="Rectangle 18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77071" y="103032"/>
              <a:ext cx="1554665" cy="5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Update piece position</a:t>
              </a:r>
              <a:endParaRPr lang="en-IN" sz="14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5570113" y="2829059"/>
            <a:ext cx="2147" cy="270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98019" y="3672533"/>
            <a:ext cx="3403" cy="26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702160" y="3911510"/>
            <a:ext cx="1791715" cy="602693"/>
            <a:chOff x="4829577" y="64394"/>
            <a:chExt cx="1856706" cy="777302"/>
          </a:xfrm>
        </p:grpSpPr>
        <p:sp>
          <p:nvSpPr>
            <p:cNvPr id="24" name="Rectangle 23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7070" y="103033"/>
              <a:ext cx="1581089" cy="67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 for collision then drop piece</a:t>
              </a:r>
              <a:endParaRPr lang="en-IN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60006" y="5883642"/>
            <a:ext cx="1869586" cy="755415"/>
            <a:chOff x="4778417" y="-240974"/>
            <a:chExt cx="1856706" cy="1053599"/>
          </a:xfrm>
        </p:grpSpPr>
        <p:sp>
          <p:nvSpPr>
            <p:cNvPr id="27" name="Rectangle 26"/>
            <p:cNvSpPr/>
            <p:nvPr/>
          </p:nvSpPr>
          <p:spPr>
            <a:xfrm>
              <a:off x="4778417" y="-240974"/>
              <a:ext cx="1856706" cy="1053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0885" y="-217610"/>
              <a:ext cx="1696422" cy="103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Update game status – score, level and rows cleared</a:t>
              </a:r>
              <a:endParaRPr lang="en-IN" sz="1400" dirty="0"/>
            </a:p>
          </p:txBody>
        </p:sp>
      </p:grpSp>
      <p:cxnSp>
        <p:nvCxnSpPr>
          <p:cNvPr id="34" name="Straight Arrow Connector 33"/>
          <p:cNvCxnSpPr>
            <a:stCxn id="24" idx="2"/>
          </p:cNvCxnSpPr>
          <p:nvPr/>
        </p:nvCxnSpPr>
        <p:spPr>
          <a:xfrm flipH="1">
            <a:off x="5572260" y="4514203"/>
            <a:ext cx="25758" cy="39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70113" y="5456972"/>
            <a:ext cx="0" cy="43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609080" y="4888480"/>
            <a:ext cx="1869585" cy="557315"/>
            <a:chOff x="4829577" y="64394"/>
            <a:chExt cx="1856706" cy="777302"/>
          </a:xfrm>
        </p:grpSpPr>
        <p:sp>
          <p:nvSpPr>
            <p:cNvPr id="37" name="Rectangle 36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7071" y="103032"/>
              <a:ext cx="1554665" cy="5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 rows cleared</a:t>
              </a:r>
              <a:endParaRPr lang="en-IN" sz="1400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6524988" y="6269725"/>
            <a:ext cx="6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7201028" y="5312246"/>
            <a:ext cx="1514906" cy="148499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/>
          <p:cNvGrpSpPr/>
          <p:nvPr/>
        </p:nvGrpSpPr>
        <p:grpSpPr>
          <a:xfrm>
            <a:off x="4647481" y="2304277"/>
            <a:ext cx="1896672" cy="546231"/>
            <a:chOff x="4829577" y="64394"/>
            <a:chExt cx="1856706" cy="777302"/>
          </a:xfrm>
        </p:grpSpPr>
        <p:sp>
          <p:nvSpPr>
            <p:cNvPr id="50" name="Rectangle 49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77071" y="103032"/>
              <a:ext cx="1554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Player input for piece position</a:t>
              </a:r>
              <a:endParaRPr lang="en-IN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548647" y="2058470"/>
            <a:ext cx="0" cy="27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24879" y="5561561"/>
            <a:ext cx="1142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Collision with stage’s top or turns remaining == 0</a:t>
            </a:r>
            <a:endParaRPr lang="en-IN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667481" y="6252413"/>
            <a:ext cx="6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402272" y="5965297"/>
            <a:ext cx="1896672" cy="546231"/>
            <a:chOff x="4829577" y="64394"/>
            <a:chExt cx="1856706" cy="777302"/>
          </a:xfrm>
        </p:grpSpPr>
        <p:sp>
          <p:nvSpPr>
            <p:cNvPr id="63" name="Rectangle 62"/>
            <p:cNvSpPr/>
            <p:nvPr/>
          </p:nvSpPr>
          <p:spPr>
            <a:xfrm>
              <a:off x="4829577" y="64394"/>
              <a:ext cx="1856706" cy="777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77071" y="103032"/>
              <a:ext cx="1554665" cy="4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Game Over</a:t>
              </a:r>
              <a:endParaRPr lang="en-IN" sz="14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715934" y="5873956"/>
            <a:ext cx="5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73" name="Straight Connector 72"/>
          <p:cNvCxnSpPr>
            <a:stCxn id="46" idx="0"/>
          </p:cNvCxnSpPr>
          <p:nvPr/>
        </p:nvCxnSpPr>
        <p:spPr>
          <a:xfrm flipV="1">
            <a:off x="7958481" y="1049626"/>
            <a:ext cx="16741" cy="4262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6370237" y="1049626"/>
            <a:ext cx="1625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60012" y="4791216"/>
            <a:ext cx="5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1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UI Components</vt:lpstr>
      <vt:lpstr>Frontend UI Flow Diagram</vt:lpstr>
      <vt:lpstr>Backend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20</cp:revision>
  <dcterms:created xsi:type="dcterms:W3CDTF">2024-05-20T11:32:25Z</dcterms:created>
  <dcterms:modified xsi:type="dcterms:W3CDTF">2024-05-20T17:45:32Z</dcterms:modified>
</cp:coreProperties>
</file>