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4"/>
  </p:notesMasterIdLst>
  <p:sldIdLst>
    <p:sldId id="256" r:id="rId2"/>
    <p:sldId id="268" r:id="rId3"/>
    <p:sldId id="301" r:id="rId4"/>
    <p:sldId id="267" r:id="rId5"/>
    <p:sldId id="261" r:id="rId6"/>
    <p:sldId id="2691" r:id="rId7"/>
    <p:sldId id="2690" r:id="rId8"/>
    <p:sldId id="312" r:id="rId9"/>
    <p:sldId id="313" r:id="rId10"/>
    <p:sldId id="2674" r:id="rId11"/>
    <p:sldId id="2692" r:id="rId12"/>
    <p:sldId id="2694" r:id="rId13"/>
    <p:sldId id="2695" r:id="rId14"/>
    <p:sldId id="2696" r:id="rId15"/>
    <p:sldId id="307" r:id="rId16"/>
    <p:sldId id="309" r:id="rId17"/>
    <p:sldId id="2676" r:id="rId18"/>
    <p:sldId id="262" r:id="rId19"/>
    <p:sldId id="2679" r:id="rId20"/>
    <p:sldId id="2680" r:id="rId21"/>
    <p:sldId id="2678" r:id="rId22"/>
    <p:sldId id="310" r:id="rId23"/>
    <p:sldId id="257" r:id="rId24"/>
    <p:sldId id="2682" r:id="rId25"/>
    <p:sldId id="2683" r:id="rId26"/>
    <p:sldId id="2684" r:id="rId27"/>
    <p:sldId id="2685" r:id="rId28"/>
    <p:sldId id="2686" r:id="rId29"/>
    <p:sldId id="2687" r:id="rId30"/>
    <p:sldId id="2688" r:id="rId31"/>
    <p:sldId id="266" r:id="rId32"/>
    <p:sldId id="26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101" autoAdjust="0"/>
  </p:normalViewPr>
  <p:slideViewPr>
    <p:cSldViewPr snapToGrid="0">
      <p:cViewPr varScale="1">
        <p:scale>
          <a:sx n="70" d="100"/>
          <a:sy n="70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BCD8-EC0D-4EE4-A169-C271486C512E}" type="doc">
      <dgm:prSet loTypeId="urn:microsoft.com/office/officeart/2005/8/layout/hList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B994D87A-13F2-44D7-B0FB-F57A0F5597C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8FF1-7EC3-48EF-BEFE-3A5E009BA274}" type="par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2703F9C0-00DD-4082-9CEB-6B48C27B4305}" type="sib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0BA39D71-D042-4F9A-B5FF-46F36D214E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8E7D7-BF9E-46FC-8989-713A8A9C94C2}" type="par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25ACBA99-2FA2-448C-901F-EC3A493E69BC}" type="sib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FBD66A73-3E17-43B6-A192-1974D9B0966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3BAFD-87D4-44EC-BCE1-70D6EB9C1BB3}" type="par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3D045D4A-EF46-4F1A-A61A-970BAD46B7C3}" type="sib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41041FAE-F738-44B5-ABFB-C0A7FFB175F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0DF8F-D181-4D6F-98F7-7FC99F14C1A5}" type="par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4D9243C9-738D-4243-B546-700FAA207134}" type="sib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ECDF1775-D113-454F-AFCA-DC930F262B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Post Pictures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9DC4DE-36DC-4595-8568-C8E4B3EFDE54}" type="par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92635D2E-DCD5-4D30-BD5B-71457F92C101}" type="sib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BC4787D1-F6A8-4F3A-8B86-ABB96134A2E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A1BB7-B893-434A-907B-76393B17291A}" type="parTrans" cxnId="{FBC7885E-4E6D-475E-BB68-B421CEA23503}">
      <dgm:prSet/>
      <dgm:spPr/>
      <dgm:t>
        <a:bodyPr/>
        <a:lstStyle/>
        <a:p>
          <a:endParaRPr lang="zh-CN" altLang="en-US"/>
        </a:p>
      </dgm:t>
    </dgm:pt>
    <dgm:pt modelId="{E2170C8A-E7F9-4D24-8BCD-B5289A3316C4}" type="sibTrans" cxnId="{FBC7885E-4E6D-475E-BB68-B421CEA23503}">
      <dgm:prSet/>
      <dgm:spPr/>
      <dgm:t>
        <a:bodyPr/>
        <a:lstStyle/>
        <a:p>
          <a:endParaRPr lang="zh-CN" altLang="en-US"/>
        </a:p>
      </dgm:t>
    </dgm:pt>
    <dgm:pt modelId="{A5576C7B-6A41-4A8A-A40F-2B693089509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5C1ED-8FD0-478F-9877-420C3AF7D0D9}" type="par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240C8E93-27EF-4C3C-8E55-54AD662BD4F7}" type="sib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1FF9ACEC-0D1B-4F57-847C-BB2F029A4B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9132-C4E1-47C8-92B4-5DCC7CA1DA94}" type="par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E34C4E1B-67A3-4CB0-9DDA-134F7DD782CF}" type="sib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1B991BC2-27C8-441B-809D-A9313645E760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Offer Searching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61205F-5213-4A3D-AD63-1C19DCA53DDB}" type="parTrans" cxnId="{67359E53-5401-4400-8109-ED245E51C777}">
      <dgm:prSet/>
      <dgm:spPr/>
      <dgm:t>
        <a:bodyPr/>
        <a:lstStyle/>
        <a:p>
          <a:endParaRPr lang="zh-CN" altLang="en-US"/>
        </a:p>
      </dgm:t>
    </dgm:pt>
    <dgm:pt modelId="{52EDD304-0960-4D7B-A9ED-935FD618B5F6}" type="sibTrans" cxnId="{67359E53-5401-4400-8109-ED245E51C777}">
      <dgm:prSet/>
      <dgm:spPr/>
      <dgm:t>
        <a:bodyPr/>
        <a:lstStyle/>
        <a:p>
          <a:endParaRPr lang="zh-CN" altLang="en-US"/>
        </a:p>
      </dgm:t>
    </dgm:pt>
    <dgm:pt modelId="{1A34536C-B1EB-4EC9-9B42-A78A7B8479E2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EC977-6C32-4327-8760-FD2146D20CB7}" type="par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10B83B6B-204A-4860-800E-1E602C11B532}" type="sib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3D477DBD-5909-4E3A-9B81-2ED396E01BB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04451-B7FB-41B9-8FF7-CF03A0610BCE}" type="par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ACFAE1F8-7F5E-4DDD-837C-1AA0FE23EE79}" type="sib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B9714E11-16A5-4B82-8F3F-D9875F44E8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Reset Password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CE8C4-3761-4A22-8689-AD6F6595D59E}" type="par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51A308E-5E2B-4EAD-B28E-C7C0C0BA507D}" type="sib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4D520A0A-4A3D-4686-AFE3-E9934AB2366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C009FB-F834-41C0-96EF-40A6DD5CCC03}" type="parTrans" cxnId="{408FE2F4-9BF0-4519-A10E-7E50F3A9CB43}">
      <dgm:prSet/>
      <dgm:spPr/>
      <dgm:t>
        <a:bodyPr/>
        <a:lstStyle/>
        <a:p>
          <a:endParaRPr lang="zh-CN" altLang="en-US"/>
        </a:p>
      </dgm:t>
    </dgm:pt>
    <dgm:pt modelId="{49585E91-6CCA-4C47-ADC8-D0AE7CC58E14}" type="sibTrans" cxnId="{408FE2F4-9BF0-4519-A10E-7E50F3A9CB43}">
      <dgm:prSet/>
      <dgm:spPr/>
      <dgm:t>
        <a:bodyPr/>
        <a:lstStyle/>
        <a:p>
          <a:endParaRPr lang="zh-CN" altLang="en-US"/>
        </a:p>
      </dgm:t>
    </dgm:pt>
    <dgm:pt modelId="{2B978547-4FA7-422E-ACD6-934B4C3FAB02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Upload Offer Information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A8AB0-71B8-4767-92AA-381D9CCB7564}" type="parTrans" cxnId="{DD907369-5576-4352-A1DE-36A411F69D05}">
      <dgm:prSet/>
      <dgm:spPr/>
      <dgm:t>
        <a:bodyPr/>
        <a:lstStyle/>
        <a:p>
          <a:endParaRPr lang="zh-CN" altLang="en-US"/>
        </a:p>
      </dgm:t>
    </dgm:pt>
    <dgm:pt modelId="{2639EF0F-C8F8-4667-A5C3-6129CC9AB3BE}" type="sibTrans" cxnId="{DD907369-5576-4352-A1DE-36A411F69D05}">
      <dgm:prSet/>
      <dgm:spPr/>
      <dgm:t>
        <a:bodyPr/>
        <a:lstStyle/>
        <a:p>
          <a:endParaRPr lang="zh-CN" altLang="en-US"/>
        </a:p>
      </dgm:t>
    </dgm:pt>
    <dgm:pt modelId="{BAD62B5B-EA1A-4609-ACEA-B23B32C1C20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Admin Management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D82EF8-A825-409F-852E-898E8AB4EB26}" type="parTrans" cxnId="{C1FE1E59-677E-4879-9F30-1AA8F80A9F4F}">
      <dgm:prSet/>
      <dgm:spPr/>
      <dgm:t>
        <a:bodyPr/>
        <a:lstStyle/>
        <a:p>
          <a:endParaRPr lang="zh-CN" altLang="en-US"/>
        </a:p>
      </dgm:t>
    </dgm:pt>
    <dgm:pt modelId="{12DB1D7E-D9E5-494E-A43F-A2F14E3B9B6E}" type="sibTrans" cxnId="{C1FE1E59-677E-4879-9F30-1AA8F80A9F4F}">
      <dgm:prSet/>
      <dgm:spPr/>
      <dgm:t>
        <a:bodyPr/>
        <a:lstStyle/>
        <a:p>
          <a:endParaRPr lang="zh-CN" altLang="en-US"/>
        </a:p>
      </dgm:t>
    </dgm:pt>
    <dgm:pt modelId="{A23D5981-7981-43F4-AD95-C13376A6C33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87C45-02A1-4098-A88E-A4C9E8FCD9A8}" type="par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785068FB-BEBB-40C5-A967-3A6FB47402F9}" type="sib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BAE3FEA7-DCB3-44C9-8219-7F4CDD0651D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729EA0-8F7F-43C2-99FC-050BA62D60D8}" type="par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C6042D08-F385-4295-AB19-44F928EC0D4F}" type="sib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38E1598B-61E4-4E9C-8C8F-5CC671ABF3D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6522A-B620-42FF-A5A5-6734C28022DC}" type="par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CE0DB7DF-824E-41FC-AA84-830CA0DD9F18}" type="sib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E841F735-82C5-4264-8A3F-0644E8091B9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D6E32-286A-4E08-886B-1DEF81656607}" type="par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4D47B209-F510-4412-85A9-50668F244534}" type="sib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0486DCD5-520F-4501-9D5E-C8248A870F7C}" type="pres">
      <dgm:prSet presAssocID="{03C0BCD8-EC0D-4EE4-A169-C271486C512E}" presName="Name0" presStyleCnt="0">
        <dgm:presLayoutVars>
          <dgm:dir/>
          <dgm:animLvl val="lvl"/>
          <dgm:resizeHandles val="exact"/>
        </dgm:presLayoutVars>
      </dgm:prSet>
      <dgm:spPr/>
    </dgm:pt>
    <dgm:pt modelId="{8CA6A686-357D-4160-B153-51C83B2EBE1A}" type="pres">
      <dgm:prSet presAssocID="{B994D87A-13F2-44D7-B0FB-F57A0F5597CC}" presName="composite" presStyleCnt="0"/>
      <dgm:spPr/>
    </dgm:pt>
    <dgm:pt modelId="{66522DEE-74FD-4801-9F42-7500E5B9481B}" type="pres">
      <dgm:prSet presAssocID="{B994D87A-13F2-44D7-B0FB-F57A0F5597C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D9D0453-929F-4315-9132-E4024BBDEAA9}" type="pres">
      <dgm:prSet presAssocID="{B994D87A-13F2-44D7-B0FB-F57A0F5597CC}" presName="desTx" presStyleLbl="alignAccFollowNode1" presStyleIdx="0" presStyleCnt="3">
        <dgm:presLayoutVars>
          <dgm:bulletEnabled val="1"/>
        </dgm:presLayoutVars>
      </dgm:prSet>
      <dgm:spPr/>
    </dgm:pt>
    <dgm:pt modelId="{169567C8-6008-4332-A427-258BCE300EB0}" type="pres">
      <dgm:prSet presAssocID="{2703F9C0-00DD-4082-9CEB-6B48C27B4305}" presName="space" presStyleCnt="0"/>
      <dgm:spPr/>
    </dgm:pt>
    <dgm:pt modelId="{D7E218F7-53E3-4E19-B51A-4AAE92C2D689}" type="pres">
      <dgm:prSet presAssocID="{41041FAE-F738-44B5-ABFB-C0A7FFB175FD}" presName="composite" presStyleCnt="0"/>
      <dgm:spPr/>
    </dgm:pt>
    <dgm:pt modelId="{8751C6A2-18B8-4776-BBE9-126BD97FC9F7}" type="pres">
      <dgm:prSet presAssocID="{41041FAE-F738-44B5-ABFB-C0A7FFB175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9E7783-9649-4053-83A0-18F42971DB73}" type="pres">
      <dgm:prSet presAssocID="{41041FAE-F738-44B5-ABFB-C0A7FFB175FD}" presName="desTx" presStyleLbl="alignAccFollowNode1" presStyleIdx="1" presStyleCnt="3">
        <dgm:presLayoutVars>
          <dgm:bulletEnabled val="1"/>
        </dgm:presLayoutVars>
      </dgm:prSet>
      <dgm:spPr/>
    </dgm:pt>
    <dgm:pt modelId="{277BF219-6875-4D1E-8785-5D68926913CE}" type="pres">
      <dgm:prSet presAssocID="{4D9243C9-738D-4243-B546-700FAA207134}" presName="space" presStyleCnt="0"/>
      <dgm:spPr/>
    </dgm:pt>
    <dgm:pt modelId="{D910DCE6-E30D-40B2-8793-8582D5DF41F2}" type="pres">
      <dgm:prSet presAssocID="{A5576C7B-6A41-4A8A-A40F-2B6930895098}" presName="composite" presStyleCnt="0"/>
      <dgm:spPr/>
    </dgm:pt>
    <dgm:pt modelId="{B2A14EBA-4087-4A2A-88AD-55938492A0D0}" type="pres">
      <dgm:prSet presAssocID="{A5576C7B-6A41-4A8A-A40F-2B69308950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F263AF-E203-4D7D-87BC-83E13601B134}" type="pres">
      <dgm:prSet presAssocID="{A5576C7B-6A41-4A8A-A40F-2B69308950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83BE12-35A4-43F0-AFC5-6585735FB38D}" type="presOf" srcId="{1FF9ACEC-0D1B-4F57-847C-BB2F029A4BC5}" destId="{2BF263AF-E203-4D7D-87BC-83E13601B134}" srcOrd="0" destOrd="0" presId="urn:microsoft.com/office/officeart/2005/8/layout/hList1"/>
    <dgm:cxn modelId="{4C5A701B-9EF5-4715-B31E-A05D17597BE4}" type="presOf" srcId="{41041FAE-F738-44B5-ABFB-C0A7FFB175FD}" destId="{8751C6A2-18B8-4776-BBE9-126BD97FC9F7}" srcOrd="0" destOrd="0" presId="urn:microsoft.com/office/officeart/2005/8/layout/hList1"/>
    <dgm:cxn modelId="{ED592D26-74FE-4DFB-9C2C-2A62084154CB}" type="presOf" srcId="{2B978547-4FA7-422E-ACD6-934B4C3FAB02}" destId="{829E7783-9649-4053-83A0-18F42971DB73}" srcOrd="0" destOrd="4" presId="urn:microsoft.com/office/officeart/2005/8/layout/hList1"/>
    <dgm:cxn modelId="{DB7D302F-213D-49FC-864A-8D69748728D6}" srcId="{A5576C7B-6A41-4A8A-A40F-2B6930895098}" destId="{38E1598B-61E4-4E9C-8C8F-5CC671ABF3D4}" srcOrd="3" destOrd="0" parTransId="{3226522A-B620-42FF-A5A5-6734C28022DC}" sibTransId="{CE0DB7DF-824E-41FC-AA84-830CA0DD9F18}"/>
    <dgm:cxn modelId="{B63C8939-B306-4224-A04B-7A4A965445EC}" type="presOf" srcId="{ECDF1775-D113-454F-AFCA-DC930F262B71}" destId="{829E7783-9649-4053-83A0-18F42971DB73}" srcOrd="0" destOrd="1" presId="urn:microsoft.com/office/officeart/2005/8/layout/hList1"/>
    <dgm:cxn modelId="{2643023B-CC64-4222-86CD-7952D2C4EA52}" type="presOf" srcId="{1B991BC2-27C8-441B-809D-A9313645E760}" destId="{2BF263AF-E203-4D7D-87BC-83E13601B134}" srcOrd="0" destOrd="4" presId="urn:microsoft.com/office/officeart/2005/8/layout/hList1"/>
    <dgm:cxn modelId="{0E206340-2344-42DC-9AFB-6BEB3359D088}" type="presOf" srcId="{03C0BCD8-EC0D-4EE4-A169-C271486C512E}" destId="{0486DCD5-520F-4501-9D5E-C8248A870F7C}" srcOrd="0" destOrd="0" presId="urn:microsoft.com/office/officeart/2005/8/layout/hList1"/>
    <dgm:cxn modelId="{FBC7885E-4E6D-475E-BB68-B421CEA23503}" srcId="{41041FAE-F738-44B5-ABFB-C0A7FFB175FD}" destId="{BC4787D1-F6A8-4F3A-8B86-ABB96134A2E9}" srcOrd="2" destOrd="0" parTransId="{630A1BB7-B893-434A-907B-76393B17291A}" sibTransId="{E2170C8A-E7F9-4D24-8BCD-B5289A3316C4}"/>
    <dgm:cxn modelId="{AD440243-4DDB-4439-B4F3-43D5D35B936B}" type="presOf" srcId="{A23D5981-7981-43F4-AD95-C13376A6C33C}" destId="{2BF263AF-E203-4D7D-87BC-83E13601B134}" srcOrd="0" destOrd="1" presId="urn:microsoft.com/office/officeart/2005/8/layout/hList1"/>
    <dgm:cxn modelId="{B21D2C45-420A-479D-B4B3-095943EF2DB4}" srcId="{B994D87A-13F2-44D7-B0FB-F57A0F5597CC}" destId="{E841F735-82C5-4264-8A3F-0644E8091B97}" srcOrd="0" destOrd="0" parTransId="{1D5D6E32-286A-4E08-886B-1DEF81656607}" sibTransId="{4D47B209-F510-4412-85A9-50668F244534}"/>
    <dgm:cxn modelId="{0FD89748-C876-497D-8A88-CC7D2474EC88}" type="presOf" srcId="{3D477DBD-5909-4E3A-9B81-2ED396E01BBB}" destId="{CD9D0453-929F-4315-9132-E4024BBDEAA9}" srcOrd="0" destOrd="4" presId="urn:microsoft.com/office/officeart/2005/8/layout/hList1"/>
    <dgm:cxn modelId="{DD907369-5576-4352-A1DE-36A411F69D05}" srcId="{41041FAE-F738-44B5-ABFB-C0A7FFB175FD}" destId="{2B978547-4FA7-422E-ACD6-934B4C3FAB02}" srcOrd="4" destOrd="0" parTransId="{449A8AB0-71B8-4767-92AA-381D9CCB7564}" sibTransId="{2639EF0F-C8F8-4667-A5C3-6129CC9AB3BE}"/>
    <dgm:cxn modelId="{2C135A6C-BCD1-4E61-B345-6A2E0CD7D4D8}" type="presOf" srcId="{B9714E11-16A5-4B82-8F3F-D9875F44E82A}" destId="{829E7783-9649-4053-83A0-18F42971DB73}" srcOrd="0" destOrd="0" presId="urn:microsoft.com/office/officeart/2005/8/layout/hList1"/>
    <dgm:cxn modelId="{3A7AD64C-E918-4D02-93CD-2789427CD3CE}" type="presOf" srcId="{BAD62B5B-EA1A-4609-ACEA-B23B32C1C20D}" destId="{829E7783-9649-4053-83A0-18F42971DB73}" srcOrd="0" destOrd="5" presId="urn:microsoft.com/office/officeart/2005/8/layout/hList1"/>
    <dgm:cxn modelId="{605B606D-56B6-4AE2-8B2D-402072E2FF58}" type="presOf" srcId="{B994D87A-13F2-44D7-B0FB-F57A0F5597CC}" destId="{66522DEE-74FD-4801-9F42-7500E5B9481B}" srcOrd="0" destOrd="0" presId="urn:microsoft.com/office/officeart/2005/8/layout/hList1"/>
    <dgm:cxn modelId="{CC0F504F-F1F7-4AC5-BBFE-5608B173A814}" srcId="{03C0BCD8-EC0D-4EE4-A169-C271486C512E}" destId="{B994D87A-13F2-44D7-B0FB-F57A0F5597CC}" srcOrd="0" destOrd="0" parTransId="{30C38FF1-7EC3-48EF-BEFE-3A5E009BA274}" sibTransId="{2703F9C0-00DD-4082-9CEB-6B48C27B4305}"/>
    <dgm:cxn modelId="{BD43506F-59F6-48C5-909B-0AD3CC03C04B}" srcId="{B994D87A-13F2-44D7-B0FB-F57A0F5597CC}" destId="{FBD66A73-3E17-43B6-A192-1974D9B09666}" srcOrd="2" destOrd="0" parTransId="{A2D3BAFD-87D4-44EC-BCE1-70D6EB9C1BB3}" sibTransId="{3D045D4A-EF46-4F1A-A61A-970BAD46B7C3}"/>
    <dgm:cxn modelId="{1DF43C70-4290-4AC9-A520-8FFE38BE684E}" type="presOf" srcId="{38E1598B-61E4-4E9C-8C8F-5CC671ABF3D4}" destId="{2BF263AF-E203-4D7D-87BC-83E13601B134}" srcOrd="0" destOrd="3" presId="urn:microsoft.com/office/officeart/2005/8/layout/hList1"/>
    <dgm:cxn modelId="{B2660252-71D9-4107-96C1-5CDEB4D18146}" type="presOf" srcId="{1A34536C-B1EB-4EC9-9B42-A78A7B8479E2}" destId="{CD9D0453-929F-4315-9132-E4024BBDEAA9}" srcOrd="0" destOrd="3" presId="urn:microsoft.com/office/officeart/2005/8/layout/hList1"/>
    <dgm:cxn modelId="{5F5C4172-BA7B-4052-AFD1-5EF17C2DAD19}" type="presOf" srcId="{BAE3FEA7-DCB3-44C9-8219-7F4CDD0651D9}" destId="{2BF263AF-E203-4D7D-87BC-83E13601B134}" srcOrd="0" destOrd="2" presId="urn:microsoft.com/office/officeart/2005/8/layout/hList1"/>
    <dgm:cxn modelId="{67359E53-5401-4400-8109-ED245E51C777}" srcId="{A5576C7B-6A41-4A8A-A40F-2B6930895098}" destId="{1B991BC2-27C8-441B-809D-A9313645E760}" srcOrd="4" destOrd="0" parTransId="{B761205F-5213-4A3D-AD63-1C19DCA53DDB}" sibTransId="{52EDD304-0960-4D7B-A9ED-935FD618B5F6}"/>
    <dgm:cxn modelId="{EDBA9F56-5456-4F3F-9AA7-A12374F8E4B3}" srcId="{03C0BCD8-EC0D-4EE4-A169-C271486C512E}" destId="{A5576C7B-6A41-4A8A-A40F-2B6930895098}" srcOrd="2" destOrd="0" parTransId="{A0E5C1ED-8FD0-478F-9877-420C3AF7D0D9}" sibTransId="{240C8E93-27EF-4C3C-8E55-54AD662BD4F7}"/>
    <dgm:cxn modelId="{C1FE1E59-677E-4879-9F30-1AA8F80A9F4F}" srcId="{41041FAE-F738-44B5-ABFB-C0A7FFB175FD}" destId="{BAD62B5B-EA1A-4609-ACEA-B23B32C1C20D}" srcOrd="5" destOrd="0" parTransId="{38D82EF8-A825-409F-852E-898E8AB4EB26}" sibTransId="{12DB1D7E-D9E5-494E-A43F-A2F14E3B9B6E}"/>
    <dgm:cxn modelId="{38AB2F84-A501-4FB2-A424-ADF6809DFCA2}" type="presOf" srcId="{0BA39D71-D042-4F9A-B5FF-46F36D214E71}" destId="{CD9D0453-929F-4315-9132-E4024BBDEAA9}" srcOrd="0" destOrd="1" presId="urn:microsoft.com/office/officeart/2005/8/layout/hList1"/>
    <dgm:cxn modelId="{FF204C8C-6C1B-457D-A19C-7A026A8ABDB0}" type="presOf" srcId="{E841F735-82C5-4264-8A3F-0644E8091B97}" destId="{CD9D0453-929F-4315-9132-E4024BBDEAA9}" srcOrd="0" destOrd="0" presId="urn:microsoft.com/office/officeart/2005/8/layout/hList1"/>
    <dgm:cxn modelId="{D2D1A292-FB40-4E64-A070-9B9E8F283D5E}" type="presOf" srcId="{4D520A0A-4A3D-4686-AFE3-E9934AB23669}" destId="{829E7783-9649-4053-83A0-18F42971DB73}" srcOrd="0" destOrd="3" presId="urn:microsoft.com/office/officeart/2005/8/layout/hList1"/>
    <dgm:cxn modelId="{CBEA3B94-5192-449A-8328-0C1699C14D1C}" srcId="{A5576C7B-6A41-4A8A-A40F-2B6930895098}" destId="{BAE3FEA7-DCB3-44C9-8219-7F4CDD0651D9}" srcOrd="2" destOrd="0" parTransId="{64729EA0-8F7F-43C2-99FC-050BA62D60D8}" sibTransId="{C6042D08-F385-4295-AB19-44F928EC0D4F}"/>
    <dgm:cxn modelId="{BA81D098-5CCC-4387-990F-5C5584C7836B}" srcId="{B994D87A-13F2-44D7-B0FB-F57A0F5597CC}" destId="{1A34536C-B1EB-4EC9-9B42-A78A7B8479E2}" srcOrd="3" destOrd="0" parTransId="{F43EC977-6C32-4327-8760-FD2146D20CB7}" sibTransId="{10B83B6B-204A-4860-800E-1E602C11B532}"/>
    <dgm:cxn modelId="{0A9DB299-664A-4069-BF5A-87E878DF6642}" srcId="{B994D87A-13F2-44D7-B0FB-F57A0F5597CC}" destId="{3D477DBD-5909-4E3A-9B81-2ED396E01BBB}" srcOrd="4" destOrd="0" parTransId="{B4004451-B7FB-41B9-8FF7-CF03A0610BCE}" sibTransId="{ACFAE1F8-7F5E-4DDD-837C-1AA0FE23EE79}"/>
    <dgm:cxn modelId="{454AE09D-7532-466F-A351-4C14BD625D43}" srcId="{A5576C7B-6A41-4A8A-A40F-2B6930895098}" destId="{A23D5981-7981-43F4-AD95-C13376A6C33C}" srcOrd="1" destOrd="0" parTransId="{D3D87C45-02A1-4098-A88E-A4C9E8FCD9A8}" sibTransId="{785068FB-BEBB-40C5-A967-3A6FB47402F9}"/>
    <dgm:cxn modelId="{04996CA0-5C26-402B-9C2D-D634D7CE53D1}" srcId="{A5576C7B-6A41-4A8A-A40F-2B6930895098}" destId="{1FF9ACEC-0D1B-4F57-847C-BB2F029A4BC5}" srcOrd="0" destOrd="0" parTransId="{929D9132-C4E1-47C8-92B4-5DCC7CA1DA94}" sibTransId="{E34C4E1B-67A3-4CB0-9DDA-134F7DD782CF}"/>
    <dgm:cxn modelId="{AD8C8FBD-EDEB-4DDE-96EE-1FE2C458AE32}" type="presOf" srcId="{FBD66A73-3E17-43B6-A192-1974D9B09666}" destId="{CD9D0453-929F-4315-9132-E4024BBDEAA9}" srcOrd="0" destOrd="2" presId="urn:microsoft.com/office/officeart/2005/8/layout/hList1"/>
    <dgm:cxn modelId="{09229EC6-E713-4876-BA18-96341F7A3D8E}" srcId="{B994D87A-13F2-44D7-B0FB-F57A0F5597CC}" destId="{0BA39D71-D042-4F9A-B5FF-46F36D214E71}" srcOrd="1" destOrd="0" parTransId="{57C8E7D7-BF9E-46FC-8989-713A8A9C94C2}" sibTransId="{25ACBA99-2FA2-448C-901F-EC3A493E69BC}"/>
    <dgm:cxn modelId="{257B19CE-3073-4D0A-AE93-FD756A9CD83C}" srcId="{41041FAE-F738-44B5-ABFB-C0A7FFB175FD}" destId="{ECDF1775-D113-454F-AFCA-DC930F262B71}" srcOrd="1" destOrd="0" parTransId="{F39DC4DE-36DC-4595-8568-C8E4B3EFDE54}" sibTransId="{92635D2E-DCD5-4D30-BD5B-71457F92C101}"/>
    <dgm:cxn modelId="{E8E4F4D7-1B37-4EF0-A0A3-40530E0CC611}" type="presOf" srcId="{A5576C7B-6A41-4A8A-A40F-2B6930895098}" destId="{B2A14EBA-4087-4A2A-88AD-55938492A0D0}" srcOrd="0" destOrd="0" presId="urn:microsoft.com/office/officeart/2005/8/layout/hList1"/>
    <dgm:cxn modelId="{5896B4F1-7D83-4713-B7D6-726C73130177}" type="presOf" srcId="{BC4787D1-F6A8-4F3A-8B86-ABB96134A2E9}" destId="{829E7783-9649-4053-83A0-18F42971DB73}" srcOrd="0" destOrd="2" presId="urn:microsoft.com/office/officeart/2005/8/layout/hList1"/>
    <dgm:cxn modelId="{8ECA15F2-32B9-42EE-842E-B5A5B910FC13}" srcId="{03C0BCD8-EC0D-4EE4-A169-C271486C512E}" destId="{41041FAE-F738-44B5-ABFB-C0A7FFB175FD}" srcOrd="1" destOrd="0" parTransId="{F800DF8F-D181-4D6F-98F7-7FC99F14C1A5}" sibTransId="{4D9243C9-738D-4243-B546-700FAA207134}"/>
    <dgm:cxn modelId="{6A3A19F4-7B1F-49CC-9CFA-C51AD0FCDCD2}" srcId="{41041FAE-F738-44B5-ABFB-C0A7FFB175FD}" destId="{B9714E11-16A5-4B82-8F3F-D9875F44E82A}" srcOrd="0" destOrd="0" parTransId="{0E7CE8C4-3761-4A22-8689-AD6F6595D59E}" sibTransId="{A51A308E-5E2B-4EAD-B28E-C7C0C0BA507D}"/>
    <dgm:cxn modelId="{408FE2F4-9BF0-4519-A10E-7E50F3A9CB43}" srcId="{41041FAE-F738-44B5-ABFB-C0A7FFB175FD}" destId="{4D520A0A-4A3D-4686-AFE3-E9934AB23669}" srcOrd="3" destOrd="0" parTransId="{BEC009FB-F834-41C0-96EF-40A6DD5CCC03}" sibTransId="{49585E91-6CCA-4C47-ADC8-D0AE7CC58E14}"/>
    <dgm:cxn modelId="{E35885D8-8FFA-4D0A-83F1-00ABD0AAD10D}" type="presParOf" srcId="{0486DCD5-520F-4501-9D5E-C8248A870F7C}" destId="{8CA6A686-357D-4160-B153-51C83B2EBE1A}" srcOrd="0" destOrd="0" presId="urn:microsoft.com/office/officeart/2005/8/layout/hList1"/>
    <dgm:cxn modelId="{F4C3FFE8-FA30-41DC-90B3-765F65B52BE3}" type="presParOf" srcId="{8CA6A686-357D-4160-B153-51C83B2EBE1A}" destId="{66522DEE-74FD-4801-9F42-7500E5B9481B}" srcOrd="0" destOrd="0" presId="urn:microsoft.com/office/officeart/2005/8/layout/hList1"/>
    <dgm:cxn modelId="{C6A513E2-FDC8-4446-A842-41BA570BC9CF}" type="presParOf" srcId="{8CA6A686-357D-4160-B153-51C83B2EBE1A}" destId="{CD9D0453-929F-4315-9132-E4024BBDEAA9}" srcOrd="1" destOrd="0" presId="urn:microsoft.com/office/officeart/2005/8/layout/hList1"/>
    <dgm:cxn modelId="{3AB069D6-367F-421C-9D55-D3F88F1D2F56}" type="presParOf" srcId="{0486DCD5-520F-4501-9D5E-C8248A870F7C}" destId="{169567C8-6008-4332-A427-258BCE300EB0}" srcOrd="1" destOrd="0" presId="urn:microsoft.com/office/officeart/2005/8/layout/hList1"/>
    <dgm:cxn modelId="{EA170085-7D24-414A-8888-BC0FBB9498C3}" type="presParOf" srcId="{0486DCD5-520F-4501-9D5E-C8248A870F7C}" destId="{D7E218F7-53E3-4E19-B51A-4AAE92C2D689}" srcOrd="2" destOrd="0" presId="urn:microsoft.com/office/officeart/2005/8/layout/hList1"/>
    <dgm:cxn modelId="{6B30C359-8F8A-433A-9040-CB1383F912B7}" type="presParOf" srcId="{D7E218F7-53E3-4E19-B51A-4AAE92C2D689}" destId="{8751C6A2-18B8-4776-BBE9-126BD97FC9F7}" srcOrd="0" destOrd="0" presId="urn:microsoft.com/office/officeart/2005/8/layout/hList1"/>
    <dgm:cxn modelId="{A9DD0017-83BB-40FC-978C-E4F544F57342}" type="presParOf" srcId="{D7E218F7-53E3-4E19-B51A-4AAE92C2D689}" destId="{829E7783-9649-4053-83A0-18F42971DB73}" srcOrd="1" destOrd="0" presId="urn:microsoft.com/office/officeart/2005/8/layout/hList1"/>
    <dgm:cxn modelId="{3DB0230F-3A85-479A-955C-F44A241B57F5}" type="presParOf" srcId="{0486DCD5-520F-4501-9D5E-C8248A870F7C}" destId="{277BF219-6875-4D1E-8785-5D68926913CE}" srcOrd="3" destOrd="0" presId="urn:microsoft.com/office/officeart/2005/8/layout/hList1"/>
    <dgm:cxn modelId="{3D802784-CF44-4B90-9839-7F695F5B5406}" type="presParOf" srcId="{0486DCD5-520F-4501-9D5E-C8248A870F7C}" destId="{D910DCE6-E30D-40B2-8793-8582D5DF41F2}" srcOrd="4" destOrd="0" presId="urn:microsoft.com/office/officeart/2005/8/layout/hList1"/>
    <dgm:cxn modelId="{4F2303AF-7475-40EC-A23F-7C75F0FD44F8}" type="presParOf" srcId="{D910DCE6-E30D-40B2-8793-8582D5DF41F2}" destId="{B2A14EBA-4087-4A2A-88AD-55938492A0D0}" srcOrd="0" destOrd="0" presId="urn:microsoft.com/office/officeart/2005/8/layout/hList1"/>
    <dgm:cxn modelId="{52582B4D-F57A-420B-BF4F-98CF21C74CB0}" type="presParOf" srcId="{D910DCE6-E30D-40B2-8793-8582D5DF41F2}" destId="{2BF263AF-E203-4D7D-87BC-83E13601B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22DEE-74FD-4801-9F42-7500E5B9481B}">
      <dsp:nvSpPr>
        <dsp:cNvPr id="0" name=""/>
        <dsp:cNvSpPr/>
      </dsp:nvSpPr>
      <dsp:spPr>
        <a:xfrm>
          <a:off x="3013" y="372872"/>
          <a:ext cx="2938249" cy="11752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" y="372872"/>
        <a:ext cx="2938249" cy="1175299"/>
      </dsp:txXfrm>
    </dsp:sp>
    <dsp:sp modelId="{CD9D0453-929F-4315-9132-E4024BBDEAA9}">
      <dsp:nvSpPr>
        <dsp:cNvPr id="0" name=""/>
        <dsp:cNvSpPr/>
      </dsp:nvSpPr>
      <dsp:spPr>
        <a:xfrm>
          <a:off x="3013" y="1548171"/>
          <a:ext cx="2938249" cy="3512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" y="1548171"/>
        <a:ext cx="2938249" cy="3512742"/>
      </dsp:txXfrm>
    </dsp:sp>
    <dsp:sp modelId="{8751C6A2-18B8-4776-BBE9-126BD97FC9F7}">
      <dsp:nvSpPr>
        <dsp:cNvPr id="0" name=""/>
        <dsp:cNvSpPr/>
      </dsp:nvSpPr>
      <dsp:spPr>
        <a:xfrm>
          <a:off x="3352617" y="372872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2617" y="372872"/>
        <a:ext cx="2938249" cy="1175299"/>
      </dsp:txXfrm>
    </dsp:sp>
    <dsp:sp modelId="{829E7783-9649-4053-83A0-18F42971DB73}">
      <dsp:nvSpPr>
        <dsp:cNvPr id="0" name=""/>
        <dsp:cNvSpPr/>
      </dsp:nvSpPr>
      <dsp:spPr>
        <a:xfrm>
          <a:off x="3352617" y="1548171"/>
          <a:ext cx="2938249" cy="3512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Reset Password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 Pictures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Offer Information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2617" y="1548171"/>
        <a:ext cx="2938249" cy="3512742"/>
      </dsp:txXfrm>
    </dsp:sp>
    <dsp:sp modelId="{B2A14EBA-4087-4A2A-88AD-55938492A0D0}">
      <dsp:nvSpPr>
        <dsp:cNvPr id="0" name=""/>
        <dsp:cNvSpPr/>
      </dsp:nvSpPr>
      <dsp:spPr>
        <a:xfrm>
          <a:off x="6702222" y="372872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372872"/>
        <a:ext cx="2938249" cy="1175299"/>
      </dsp:txXfrm>
    </dsp:sp>
    <dsp:sp modelId="{2BF263AF-E203-4D7D-87BC-83E13601B134}">
      <dsp:nvSpPr>
        <dsp:cNvPr id="0" name=""/>
        <dsp:cNvSpPr/>
      </dsp:nvSpPr>
      <dsp:spPr>
        <a:xfrm>
          <a:off x="6702222" y="1548171"/>
          <a:ext cx="2938249" cy="3512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 Searching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1548171"/>
        <a:ext cx="2938249" cy="351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85B1-F2D1-4422-9BEB-519C2FD4F61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B212D-492F-4917-9BF5-9006971F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5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9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8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7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4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6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4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1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2D3D-8D14-4D33-8568-47201513AB5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1293996" y="2326676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552A7-B482-4761-825C-E43E48C80FB4}"/>
              </a:ext>
            </a:extLst>
          </p:cNvPr>
          <p:cNvSpPr txBox="1"/>
          <p:nvPr/>
        </p:nvSpPr>
        <p:spPr>
          <a:xfrm>
            <a:off x="1293996" y="4481339"/>
            <a:ext cx="1070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He Xinyi ,Cao Yulong, Chen Rui, Lu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2306B-03B7-4598-A65D-2A8200E6952C}"/>
              </a:ext>
            </a:extLst>
          </p:cNvPr>
          <p:cNvSpPr txBox="1"/>
          <p:nvPr/>
        </p:nvSpPr>
        <p:spPr>
          <a:xfrm>
            <a:off x="1293996" y="3034562"/>
            <a:ext cx="68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Progress Report 1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4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578979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Sprints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3A2C156F-72E8-464E-A278-415CDA33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3" y="1168941"/>
            <a:ext cx="11344633" cy="51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423683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1.0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923959-5E32-4913-8188-FECD8F70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1009103"/>
            <a:ext cx="10774895" cy="53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1 -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72818"/>
            <a:ext cx="9124583" cy="5086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Main Page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[user], I want to [be able to go to the home page of MUST Graduate Application Forum] so that [I can know and access a series of functions provided by the forum.]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Registration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an [unregistered user], I want to [register] so that [I can access more functions provided by the forum.]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Login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[registered user], I want to [login with my username and password] so that [I can access a series of functions provided on the website.]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Post Text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[registered user], I want to [post my experience with text] so that [help others understand the information of applying]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651595" y="0"/>
            <a:ext cx="2904405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9D697-9893-4718-86DC-2970E425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53" y="913683"/>
            <a:ext cx="7926549" cy="55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482261" y="35757"/>
            <a:ext cx="3085027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 Structure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9AA8E85-3E61-4CE3-A812-CD65CDAC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24" y="869245"/>
            <a:ext cx="5565168" cy="56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564171" y="276909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48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106971" y="2309673"/>
            <a:ext cx="8035182" cy="17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37B0E8"/>
              </a:buClr>
            </a:pP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3FEF4F7-C437-4D1F-A904-82E125FC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56" y="3429000"/>
            <a:ext cx="3586427" cy="19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Burndown chart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Burnup chart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Sprint report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Velocity report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1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1831314"/>
            <a:ext cx="4822337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left to complete in sprint 1.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on April 13.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Fluctuations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631598" y="545280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8CA1E-33B5-4B64-AB06-64E595CE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754" y="991242"/>
            <a:ext cx="6762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309690" y="1699401"/>
            <a:ext cx="482233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to be completed in sprint 1.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line: Story points completed in sprint 1.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Confluence point: Completed 22 story points on April 13.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842613" y="5206579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8A388C-60B2-4D8B-A734-5D800C82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14" y="1109586"/>
            <a:ext cx="6953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8F9E68-F9B6-4AE1-B245-4150F947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35" y="577476"/>
            <a:ext cx="4656423" cy="4813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1B8487-0661-4F46-8168-36B05D32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30" y="863558"/>
            <a:ext cx="4656423" cy="4764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597A52-3029-4FE0-B4AF-2EAC4DFBE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629" y="1338540"/>
            <a:ext cx="4711335" cy="4838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51D7DB-671A-4B19-A1CF-78735D9F43AF}"/>
              </a:ext>
            </a:extLst>
          </p:cNvPr>
          <p:cNvSpPr txBox="1"/>
          <p:nvPr/>
        </p:nvSpPr>
        <p:spPr>
          <a:xfrm>
            <a:off x="448496" y="1831314"/>
            <a:ext cx="5523239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information: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date, key, type, summary, scope changes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issues, incomplete issues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344402" y="313325"/>
            <a:ext cx="264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F408E-51A1-40CB-8000-F65F3BDF3340}"/>
              </a:ext>
            </a:extLst>
          </p:cNvPr>
          <p:cNvSpPr txBox="1"/>
          <p:nvPr/>
        </p:nvSpPr>
        <p:spPr>
          <a:xfrm>
            <a:off x="609600" y="121760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| User Stories of 3 Sprints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37062-2E67-4904-93CD-A141E881BD08}"/>
              </a:ext>
            </a:extLst>
          </p:cNvPr>
          <p:cNvSpPr txBox="1"/>
          <p:nvPr/>
        </p:nvSpPr>
        <p:spPr>
          <a:xfrm>
            <a:off x="609600" y="204812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| Sprint 1 Progress - MVP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03AE4-4584-4C5A-ACEE-5A8EAEBC34AB}"/>
              </a:ext>
            </a:extLst>
          </p:cNvPr>
          <p:cNvSpPr txBox="1"/>
          <p:nvPr/>
        </p:nvSpPr>
        <p:spPr>
          <a:xfrm>
            <a:off x="609600" y="287864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| Source code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A32A-4C17-4410-8F7F-64A0336BC71E}"/>
              </a:ext>
            </a:extLst>
          </p:cNvPr>
          <p:cNvSpPr txBox="1"/>
          <p:nvPr/>
        </p:nvSpPr>
        <p:spPr>
          <a:xfrm>
            <a:off x="609600" y="3709162"/>
            <a:ext cx="7747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| Project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A49E66-A302-4C89-A4FE-00E7F5D55216}"/>
              </a:ext>
            </a:extLst>
          </p:cNvPr>
          <p:cNvSpPr txBox="1"/>
          <p:nvPr/>
        </p:nvSpPr>
        <p:spPr>
          <a:xfrm>
            <a:off x="609600" y="453968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| Challenges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51D7DB-671A-4B19-A1CF-78735D9F43AF}"/>
              </a:ext>
            </a:extLst>
          </p:cNvPr>
          <p:cNvSpPr txBox="1"/>
          <p:nvPr/>
        </p:nvSpPr>
        <p:spPr>
          <a:xfrm>
            <a:off x="448496" y="1831314"/>
            <a:ext cx="4822337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22 story points in sprint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Sprint commitment has increased by 11 story points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665093-E2A2-48FE-89C4-0752182E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2" y="1168853"/>
            <a:ext cx="6574972" cy="4198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B6FA8B-9B9B-4F8B-87EE-0A297B7F4E3A}"/>
              </a:ext>
            </a:extLst>
          </p:cNvPr>
          <p:cNvSpPr txBox="1"/>
          <p:nvPr/>
        </p:nvSpPr>
        <p:spPr>
          <a:xfrm>
            <a:off x="7914625" y="5537529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7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2027436"/>
            <a:ext cx="428679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column: The number of work done in sprint 1.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commitment: 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completed: 21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0B85BA-5E84-4160-84C9-98A5420D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30" y="1155945"/>
            <a:ext cx="6241774" cy="40984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76130B-482B-4D23-A998-A98B047640B4}"/>
              </a:ext>
            </a:extLst>
          </p:cNvPr>
          <p:cNvSpPr txBox="1"/>
          <p:nvPr/>
        </p:nvSpPr>
        <p:spPr>
          <a:xfrm>
            <a:off x="7892853" y="536213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7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025691" y="2250939"/>
            <a:ext cx="10219252" cy="81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05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2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BBF86-492D-411F-B7AC-3080135265BB}"/>
              </a:ext>
            </a:extLst>
          </p:cNvPr>
          <p:cNvSpPr txBox="1"/>
          <p:nvPr/>
        </p:nvSpPr>
        <p:spPr>
          <a:xfrm>
            <a:off x="595086" y="638629"/>
            <a:ext cx="1050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cannot view the workflow of issues of the complete sprint in the board.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F3FEE-EBFB-4B4A-876E-50B0F88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57" y="1570981"/>
            <a:ext cx="7888249" cy="37160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BE07B6-891A-4BEE-B193-5F873A0F769F}"/>
              </a:ext>
            </a:extLst>
          </p:cNvPr>
          <p:cNvSpPr txBox="1"/>
          <p:nvPr/>
        </p:nvSpPr>
        <p:spPr>
          <a:xfrm>
            <a:off x="595086" y="5510348"/>
            <a:ext cx="1034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establish a good project management, count the project information.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7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B4CA39-D2F9-425C-A4C5-D962E7F1F338}"/>
              </a:ext>
            </a:extLst>
          </p:cNvPr>
          <p:cNvSpPr txBox="1"/>
          <p:nvPr/>
        </p:nvSpPr>
        <p:spPr>
          <a:xfrm>
            <a:off x="471715" y="1087598"/>
            <a:ext cx="921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JIRA adopts an unconventional model which allows multi-repository development to a particular project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C373CF-FE69-47E5-BA5C-BEE1D18CF1C3}"/>
              </a:ext>
            </a:extLst>
          </p:cNvPr>
          <p:cNvSpPr txBox="1"/>
          <p:nvPr/>
        </p:nvSpPr>
        <p:spPr>
          <a:xfrm>
            <a:off x="471715" y="2011939"/>
            <a:ext cx="101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read the official documents.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E9BF0-6782-4CF5-A8F3-C2DDFE599762}"/>
              </a:ext>
            </a:extLst>
          </p:cNvPr>
          <p:cNvSpPr txBox="1"/>
          <p:nvPr/>
        </p:nvSpPr>
        <p:spPr>
          <a:xfrm>
            <a:off x="471715" y="3181015"/>
            <a:ext cx="9419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encountered some problems in installations of the GitHub plug-in because of not understanding the permission control in JIRA.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20C4D-1F08-4930-8699-24B8C78D0E0A}"/>
              </a:ext>
            </a:extLst>
          </p:cNvPr>
          <p:cNvSpPr txBox="1"/>
          <p:nvPr/>
        </p:nvSpPr>
        <p:spPr>
          <a:xfrm>
            <a:off x="471715" y="4305412"/>
            <a:ext cx="941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read the official documents, set a test project to experiment.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8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0BD3CC-6980-4495-A6FF-932B38A1778D}"/>
              </a:ext>
            </a:extLst>
          </p:cNvPr>
          <p:cNvSpPr txBox="1"/>
          <p:nvPr/>
        </p:nvSpPr>
        <p:spPr>
          <a:xfrm>
            <a:off x="674914" y="457202"/>
            <a:ext cx="871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Incorrect allocation of sprints at the very beginning results in a large upward and downward trend in the report.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8A271-FB51-4EEF-9079-FD93E8A6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71" y="1165088"/>
            <a:ext cx="6048829" cy="2153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84BA30-68BE-4E0E-8DF7-D84CEDB5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571" y="3425850"/>
            <a:ext cx="6360885" cy="24300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31637B-F7D0-4B67-8467-435A3CFE5FA6}"/>
              </a:ext>
            </a:extLst>
          </p:cNvPr>
          <p:cNvSpPr txBox="1"/>
          <p:nvPr/>
        </p:nvSpPr>
        <p:spPr>
          <a:xfrm>
            <a:off x="674914" y="5843081"/>
            <a:ext cx="871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put issues in the backlog, and then drag them to the corresponding sprint.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04A9BB-24CF-4291-BFE5-D9BA52E6BB11}"/>
              </a:ext>
            </a:extLst>
          </p:cNvPr>
          <p:cNvSpPr txBox="1"/>
          <p:nvPr/>
        </p:nvSpPr>
        <p:spPr>
          <a:xfrm>
            <a:off x="859971" y="2104571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Some complex issues need several team members work together, but we cannot know which parts of the work were done by whom in JIRA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23224E-5344-43FE-805D-E32DD51117F1}"/>
              </a:ext>
            </a:extLst>
          </p:cNvPr>
          <p:cNvSpPr txBox="1"/>
          <p:nvPr/>
        </p:nvSpPr>
        <p:spPr>
          <a:xfrm>
            <a:off x="859971" y="3265400"/>
            <a:ext cx="9133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increase the communication among the team members by holding daily meeting.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733B9D-B821-45FD-907B-48C8CA2AC139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5AC83-9418-4B69-AAE0-78E63D50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34" y="962357"/>
            <a:ext cx="5915932" cy="49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9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F90681-5347-4A54-BDA3-E56631D94E24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81E29A-2802-4F6F-BDA8-0494FE0A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93" y="348342"/>
            <a:ext cx="5178643" cy="61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6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C1EF47-4932-4551-9CF3-D31DA71D9F5B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B79757-76EE-4E24-BB22-D42CF260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0286"/>
            <a:ext cx="4604655" cy="62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1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715246" y="1593925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01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of 3 Sprints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EBC1100-E44A-4CF2-B624-909421E2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31" y="3024137"/>
            <a:ext cx="6655958" cy="15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MUST Graduate Application Forum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Overview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by 3 Sprints</a:t>
            </a:r>
          </a:p>
        </p:txBody>
      </p:sp>
    </p:spTree>
    <p:extLst>
      <p:ext uri="{BB962C8B-B14F-4D97-AF65-F5344CB8AC3E}">
        <p14:creationId xmlns:p14="http://schemas.microsoft.com/office/powerpoint/2010/main" val="12148479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8BD09D-AEEC-416B-8ABC-35BB0906AF7C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0D0AF8-0DFE-4D96-AA08-E9C58554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8" y="666750"/>
            <a:ext cx="6057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4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2EC42-40D5-46BD-9EED-9E24DD1152ED}"/>
              </a:ext>
            </a:extLst>
          </p:cNvPr>
          <p:cNvSpPr txBox="1"/>
          <p:nvPr/>
        </p:nvSpPr>
        <p:spPr>
          <a:xfrm>
            <a:off x="465093" y="448604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407BB-B6A4-4664-8584-880E9A99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" y="1298222"/>
            <a:ext cx="9473393" cy="48880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productors. (2018, January 9). Jira Documentation, from Jira Documentation: https://confluence.atlassian.com/jira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Erica Chappell. (2020, February 21). What’s A Burn Up Chart &amp; How Do You Use It, from What’s A Burn Up Chart &amp; How Do You Use It: https://clickup.com/blog/burn-up-chart/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Asana. (2021, October 11). Burndown chart: What it is and how to use it, from Burndown chart: What it is and how to use it: https://asana.com/resources/burndown-chart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(2017, May 15). Sprint Reports, from Sprint Reports: https://scrumandkanban.co.uk/sprint-reports/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(2022,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Feburary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4). Velocity report, from Velocity report: https://docs.microsoft.com/en-us/previous-versions/azure/devops/report/sqlreports/velocity?view=tfs-2017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Caitlin Mackie. (2020, December 15). What is the difference between sprints and versions in Jira, from What is the difference between sprints and versions in Jira: https://www.easyagile.com/blog/sprints-versions-jira/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 Harrison. (2021, December 21). How to Create a Forum Website, from How to Create a Forum Website: https://websitesetup.org/create-a-forum-website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ABF2-F3BB-41D4-B4E6-1A91F42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623" y="2901245"/>
            <a:ext cx="6287911" cy="13208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2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492541" y="568059"/>
            <a:ext cx="7417925" cy="1517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552A7-B482-4761-825C-E43E48C80FB4}"/>
              </a:ext>
            </a:extLst>
          </p:cNvPr>
          <p:cNvSpPr txBox="1"/>
          <p:nvPr/>
        </p:nvSpPr>
        <p:spPr>
          <a:xfrm>
            <a:off x="358084" y="2006072"/>
            <a:ext cx="9304601" cy="3131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 is a website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group is MUST students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MUST students with cases of successful applications of previous MUST students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communication between students who want to apply and students who have applied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81958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347182" y="265614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Overview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0FD2BD-49FC-431D-8897-29A37576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2" y="1185333"/>
            <a:ext cx="887597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471359" y="604281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Overview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7AC95A-6235-4E81-AB09-109B1FF5D669}"/>
              </a:ext>
            </a:extLst>
          </p:cNvPr>
          <p:cNvSpPr txBox="1"/>
          <p:nvPr/>
        </p:nvSpPr>
        <p:spPr>
          <a:xfrm>
            <a:off x="5505816" y="3100538"/>
            <a:ext cx="4609027" cy="141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user stories: 17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user story points: 62</a:t>
            </a:r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CB5BD8-7B26-402B-875C-1200B2530796}"/>
              </a:ext>
            </a:extLst>
          </p:cNvPr>
          <p:cNvSpPr txBox="1"/>
          <p:nvPr/>
        </p:nvSpPr>
        <p:spPr>
          <a:xfrm>
            <a:off x="555978" y="1539165"/>
            <a:ext cx="65560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 Page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Registration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 - 2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Password Reset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Post Text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Post Picture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Give Likes to Others’ Posts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Comment on Others’ Post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Receive Feedbacks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Change Personal Information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Set or Change Profile Photo - 2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Offer Information Sharing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Search by Keywords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Search by Tags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Search Offers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Tag the Post - 3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Admin Management - 5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347182" y="265614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by 3 Sprints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59D2348-0416-4469-AD5D-F712D76B6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55577"/>
              </p:ext>
            </p:extLst>
          </p:nvPr>
        </p:nvGraphicFramePr>
        <p:xfrm>
          <a:off x="347182" y="865414"/>
          <a:ext cx="9643485" cy="543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7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822491" y="172261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02 |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 Progress - MVP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938DE972-1291-4403-A8C6-0A204073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87" y="2901755"/>
            <a:ext cx="5840079" cy="32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Sprints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1.0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1 User Stories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56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653486" y="591195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36A71-9034-4218-A59A-E10570D4B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" t="7074" r="2214" b="4566"/>
          <a:stretch/>
        </p:blipFill>
        <p:spPr>
          <a:xfrm>
            <a:off x="518020" y="1580444"/>
            <a:ext cx="8894594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1263</TotalTime>
  <Words>1056</Words>
  <Application>Microsoft Office PowerPoint</Application>
  <PresentationFormat>宽屏</PresentationFormat>
  <Paragraphs>143</Paragraphs>
  <Slides>32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微软雅黑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洁</dc:creator>
  <cp:lastModifiedBy>19098533i011017@student.must.edu.mo</cp:lastModifiedBy>
  <cp:revision>24</cp:revision>
  <dcterms:created xsi:type="dcterms:W3CDTF">2022-03-10T18:15:57Z</dcterms:created>
  <dcterms:modified xsi:type="dcterms:W3CDTF">2022-04-18T01:32:16Z</dcterms:modified>
</cp:coreProperties>
</file>