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1"/>
  </p:notesMasterIdLst>
  <p:sldIdLst>
    <p:sldId id="256" r:id="rId2"/>
    <p:sldId id="268" r:id="rId3"/>
    <p:sldId id="312" r:id="rId4"/>
    <p:sldId id="2690" r:id="rId5"/>
    <p:sldId id="313" r:id="rId6"/>
    <p:sldId id="2674" r:id="rId7"/>
    <p:sldId id="2692" r:id="rId8"/>
    <p:sldId id="2694" r:id="rId9"/>
    <p:sldId id="2699" r:id="rId10"/>
    <p:sldId id="2696" r:id="rId11"/>
    <p:sldId id="2697" r:id="rId12"/>
    <p:sldId id="2701" r:id="rId13"/>
    <p:sldId id="2698" r:id="rId14"/>
    <p:sldId id="307" r:id="rId15"/>
    <p:sldId id="309" r:id="rId16"/>
    <p:sldId id="2676" r:id="rId17"/>
    <p:sldId id="262" r:id="rId18"/>
    <p:sldId id="2679" r:id="rId19"/>
    <p:sldId id="2678" r:id="rId20"/>
    <p:sldId id="310" r:id="rId21"/>
    <p:sldId id="2702" r:id="rId22"/>
    <p:sldId id="2703" r:id="rId23"/>
    <p:sldId id="2704" r:id="rId24"/>
    <p:sldId id="2705" r:id="rId25"/>
    <p:sldId id="2706" r:id="rId26"/>
    <p:sldId id="2707" r:id="rId27"/>
    <p:sldId id="2708" r:id="rId28"/>
    <p:sldId id="266" r:id="rId29"/>
    <p:sldId id="26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0129" autoAdjust="0"/>
  </p:normalViewPr>
  <p:slideViewPr>
    <p:cSldViewPr snapToGrid="0">
      <p:cViewPr varScale="1">
        <p:scale>
          <a:sx n="84" d="100"/>
          <a:sy n="84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BCD8-EC0D-4EE4-A169-C271486C512E}" type="doc">
      <dgm:prSet loTypeId="urn:microsoft.com/office/officeart/2005/8/layout/hList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B994D87A-13F2-44D7-B0FB-F57A0F5597C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8FF1-7EC3-48EF-BEFE-3A5E009BA274}" type="par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2703F9C0-00DD-4082-9CEB-6B48C27B4305}" type="sib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0BA39D71-D042-4F9A-B5FF-46F36D214E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8E7D7-BF9E-46FC-8989-713A8A9C94C2}" type="par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25ACBA99-2FA2-448C-901F-EC3A493E69BC}" type="sib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FBD66A73-3E17-43B6-A192-1974D9B0966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3BAFD-87D4-44EC-BCE1-70D6EB9C1BB3}" type="par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3D045D4A-EF46-4F1A-A61A-970BAD46B7C3}" type="sib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41041FAE-F738-44B5-ABFB-C0A7FFB175F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0DF8F-D181-4D6F-98F7-7FC99F14C1A5}" type="par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4D9243C9-738D-4243-B546-700FAA207134}" type="sib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A5576C7B-6A41-4A8A-A40F-2B693089509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5C1ED-8FD0-478F-9877-420C3AF7D0D9}" type="par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240C8E93-27EF-4C3C-8E55-54AD662BD4F7}" type="sib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1FF9ACEC-0D1B-4F57-847C-BB2F029A4B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9132-C4E1-47C8-92B4-5DCC7CA1DA94}" type="par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E34C4E1B-67A3-4CB0-9DDA-134F7DD782CF}" type="sib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1A34536C-B1EB-4EC9-9B42-A78A7B8479E2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EC977-6C32-4327-8760-FD2146D20CB7}" type="par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10B83B6B-204A-4860-800E-1E602C11B532}" type="sib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3D477DBD-5909-4E3A-9B81-2ED396E01BB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04451-B7FB-41B9-8FF7-CF03A0610BCE}" type="par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ACFAE1F8-7F5E-4DDD-837C-1AA0FE23EE79}" type="sib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B9714E11-16A5-4B82-8F3F-D9875F44E8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CE8C4-3761-4A22-8689-AD6F6595D59E}" type="par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51A308E-5E2B-4EAD-B28E-C7C0C0BA507D}" type="sib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23D5981-7981-43F4-AD95-C13376A6C33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87C45-02A1-4098-A88E-A4C9E8FCD9A8}" type="par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785068FB-BEBB-40C5-A967-3A6FB47402F9}" type="sib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BAE3FEA7-DCB3-44C9-8219-7F4CDD0651D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729EA0-8F7F-43C2-99FC-050BA62D60D8}" type="par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C6042D08-F385-4295-AB19-44F928EC0D4F}" type="sib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38E1598B-61E4-4E9C-8C8F-5CC671ABF3D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6522A-B620-42FF-A5A5-6734C28022DC}" type="par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CE0DB7DF-824E-41FC-AA84-830CA0DD9F18}" type="sib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E841F735-82C5-4264-8A3F-0644E8091B9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D6E32-286A-4E08-886B-1DEF81656607}" type="par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4D47B209-F510-4412-85A9-50668F244534}" type="sib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ECDF1775-D113-454F-AFCA-DC930F262B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635D2E-DCD5-4D30-BD5B-71457F92C101}" type="sib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F39DC4DE-36DC-4595-8568-C8E4B3EFDE54}" type="par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2C2ADE37-70FF-4687-B4E7-27BDE749AD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7A5C6-18BF-4D8E-8D6B-B368D911BF3B}" type="par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B93BB729-21F2-4662-8830-B02C37DD6877}" type="sib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0AF0B3D3-DD8B-4BD1-A2AE-6ED8433622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gm:t>
    </dgm:pt>
    <dgm:pt modelId="{E2B8D224-056C-4D9E-82BA-4B66FA8C6533}" type="par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BA2DDBAA-B5F2-4D47-BB7C-FC1DBAAD37E5}" type="sib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0FE4414D-5233-48D3-890F-35B5D9DE43E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43390-C5DC-4DD8-8ACB-475D7844ABCE}" type="par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A970E553-A3A0-41F7-85B4-4D8F596B221B}" type="sib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0486DCD5-520F-4501-9D5E-C8248A870F7C}" type="pres">
      <dgm:prSet presAssocID="{03C0BCD8-EC0D-4EE4-A169-C271486C512E}" presName="Name0" presStyleCnt="0">
        <dgm:presLayoutVars>
          <dgm:dir/>
          <dgm:animLvl val="lvl"/>
          <dgm:resizeHandles val="exact"/>
        </dgm:presLayoutVars>
      </dgm:prSet>
      <dgm:spPr/>
    </dgm:pt>
    <dgm:pt modelId="{8CA6A686-357D-4160-B153-51C83B2EBE1A}" type="pres">
      <dgm:prSet presAssocID="{B994D87A-13F2-44D7-B0FB-F57A0F5597CC}" presName="composite" presStyleCnt="0"/>
      <dgm:spPr/>
    </dgm:pt>
    <dgm:pt modelId="{66522DEE-74FD-4801-9F42-7500E5B9481B}" type="pres">
      <dgm:prSet presAssocID="{B994D87A-13F2-44D7-B0FB-F57A0F5597CC}" presName="parTx" presStyleLbl="alignNode1" presStyleIdx="0" presStyleCnt="3" custLinFactX="13725" custLinFactNeighborX="100000" custLinFactNeighborY="-961">
        <dgm:presLayoutVars>
          <dgm:chMax val="0"/>
          <dgm:chPref val="0"/>
          <dgm:bulletEnabled val="1"/>
        </dgm:presLayoutVars>
      </dgm:prSet>
      <dgm:spPr/>
    </dgm:pt>
    <dgm:pt modelId="{CD9D0453-929F-4315-9132-E4024BBDEAA9}" type="pres">
      <dgm:prSet presAssocID="{B994D87A-13F2-44D7-B0FB-F57A0F5597CC}" presName="desTx" presStyleLbl="alignAccFollowNode1" presStyleIdx="0" presStyleCnt="3">
        <dgm:presLayoutVars>
          <dgm:bulletEnabled val="1"/>
        </dgm:presLayoutVars>
      </dgm:prSet>
      <dgm:spPr/>
    </dgm:pt>
    <dgm:pt modelId="{169567C8-6008-4332-A427-258BCE300EB0}" type="pres">
      <dgm:prSet presAssocID="{2703F9C0-00DD-4082-9CEB-6B48C27B4305}" presName="space" presStyleCnt="0"/>
      <dgm:spPr/>
    </dgm:pt>
    <dgm:pt modelId="{D7E218F7-53E3-4E19-B51A-4AAE92C2D689}" type="pres">
      <dgm:prSet presAssocID="{41041FAE-F738-44B5-ABFB-C0A7FFB175FD}" presName="composite" presStyleCnt="0"/>
      <dgm:spPr/>
    </dgm:pt>
    <dgm:pt modelId="{8751C6A2-18B8-4776-BBE9-126BD97FC9F7}" type="pres">
      <dgm:prSet presAssocID="{41041FAE-F738-44B5-ABFB-C0A7FFB175FD}" presName="parTx" presStyleLbl="alignNode1" presStyleIdx="1" presStyleCnt="3" custLinFactX="-14103" custLinFactNeighborX="-100000" custLinFactNeighborY="-961">
        <dgm:presLayoutVars>
          <dgm:chMax val="0"/>
          <dgm:chPref val="0"/>
          <dgm:bulletEnabled val="1"/>
        </dgm:presLayoutVars>
      </dgm:prSet>
      <dgm:spPr/>
    </dgm:pt>
    <dgm:pt modelId="{829E7783-9649-4053-83A0-18F42971DB73}" type="pres">
      <dgm:prSet presAssocID="{41041FAE-F738-44B5-ABFB-C0A7FFB175FD}" presName="desTx" presStyleLbl="alignAccFollowNode1" presStyleIdx="1" presStyleCnt="3">
        <dgm:presLayoutVars>
          <dgm:bulletEnabled val="1"/>
        </dgm:presLayoutVars>
      </dgm:prSet>
      <dgm:spPr/>
    </dgm:pt>
    <dgm:pt modelId="{277BF219-6875-4D1E-8785-5D68926913CE}" type="pres">
      <dgm:prSet presAssocID="{4D9243C9-738D-4243-B546-700FAA207134}" presName="space" presStyleCnt="0"/>
      <dgm:spPr/>
    </dgm:pt>
    <dgm:pt modelId="{D910DCE6-E30D-40B2-8793-8582D5DF41F2}" type="pres">
      <dgm:prSet presAssocID="{A5576C7B-6A41-4A8A-A40F-2B6930895098}" presName="composite" presStyleCnt="0"/>
      <dgm:spPr/>
    </dgm:pt>
    <dgm:pt modelId="{B2A14EBA-4087-4A2A-88AD-55938492A0D0}" type="pres">
      <dgm:prSet presAssocID="{A5576C7B-6A41-4A8A-A40F-2B69308950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F263AF-E203-4D7D-87BC-83E13601B134}" type="pres">
      <dgm:prSet presAssocID="{A5576C7B-6A41-4A8A-A40F-2B69308950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83BE12-35A4-43F0-AFC5-6585735FB38D}" type="presOf" srcId="{1FF9ACEC-0D1B-4F57-847C-BB2F029A4BC5}" destId="{2BF263AF-E203-4D7D-87BC-83E13601B134}" srcOrd="0" destOrd="1" presId="urn:microsoft.com/office/officeart/2005/8/layout/hList1"/>
    <dgm:cxn modelId="{439D5E16-FBE7-4CB0-B8A0-439A6D9FC098}" srcId="{41041FAE-F738-44B5-ABFB-C0A7FFB175FD}" destId="{0AF0B3D3-DD8B-4BD1-A2AE-6ED8433622C5}" srcOrd="3" destOrd="0" parTransId="{E2B8D224-056C-4D9E-82BA-4B66FA8C6533}" sibTransId="{BA2DDBAA-B5F2-4D47-BB7C-FC1DBAAD37E5}"/>
    <dgm:cxn modelId="{4C5A701B-9EF5-4715-B31E-A05D17597BE4}" type="presOf" srcId="{41041FAE-F738-44B5-ABFB-C0A7FFB175FD}" destId="{8751C6A2-18B8-4776-BBE9-126BD97FC9F7}" srcOrd="0" destOrd="0" presId="urn:microsoft.com/office/officeart/2005/8/layout/hList1"/>
    <dgm:cxn modelId="{DB7D302F-213D-49FC-864A-8D69748728D6}" srcId="{A5576C7B-6A41-4A8A-A40F-2B6930895098}" destId="{38E1598B-61E4-4E9C-8C8F-5CC671ABF3D4}" srcOrd="4" destOrd="0" parTransId="{3226522A-B620-42FF-A5A5-6734C28022DC}" sibTransId="{CE0DB7DF-824E-41FC-AA84-830CA0DD9F18}"/>
    <dgm:cxn modelId="{B63C8939-B306-4224-A04B-7A4A965445EC}" type="presOf" srcId="{ECDF1775-D113-454F-AFCA-DC930F262B71}" destId="{829E7783-9649-4053-83A0-18F42971DB73}" srcOrd="0" destOrd="1" presId="urn:microsoft.com/office/officeart/2005/8/layout/hList1"/>
    <dgm:cxn modelId="{0E206340-2344-42DC-9AFB-6BEB3359D088}" type="presOf" srcId="{03C0BCD8-EC0D-4EE4-A169-C271486C512E}" destId="{0486DCD5-520F-4501-9D5E-C8248A870F7C}" srcOrd="0" destOrd="0" presId="urn:microsoft.com/office/officeart/2005/8/layout/hList1"/>
    <dgm:cxn modelId="{AD440243-4DDB-4439-B4F3-43D5D35B936B}" type="presOf" srcId="{A23D5981-7981-43F4-AD95-C13376A6C33C}" destId="{2BF263AF-E203-4D7D-87BC-83E13601B134}" srcOrd="0" destOrd="2" presId="urn:microsoft.com/office/officeart/2005/8/layout/hList1"/>
    <dgm:cxn modelId="{B21D2C45-420A-479D-B4B3-095943EF2DB4}" srcId="{B994D87A-13F2-44D7-B0FB-F57A0F5597CC}" destId="{E841F735-82C5-4264-8A3F-0644E8091B97}" srcOrd="0" destOrd="0" parTransId="{1D5D6E32-286A-4E08-886B-1DEF81656607}" sibTransId="{4D47B209-F510-4412-85A9-50668F244534}"/>
    <dgm:cxn modelId="{0FD89748-C876-497D-8A88-CC7D2474EC88}" type="presOf" srcId="{3D477DBD-5909-4E3A-9B81-2ED396E01BBB}" destId="{CD9D0453-929F-4315-9132-E4024BBDEAA9}" srcOrd="0" destOrd="4" presId="urn:microsoft.com/office/officeart/2005/8/layout/hList1"/>
    <dgm:cxn modelId="{CC0F504F-F1F7-4AC5-BBFE-5608B173A814}" srcId="{03C0BCD8-EC0D-4EE4-A169-C271486C512E}" destId="{B994D87A-13F2-44D7-B0FB-F57A0F5597CC}" srcOrd="0" destOrd="0" parTransId="{30C38FF1-7EC3-48EF-BEFE-3A5E009BA274}" sibTransId="{2703F9C0-00DD-4082-9CEB-6B48C27B4305}"/>
    <dgm:cxn modelId="{B2660252-71D9-4107-96C1-5CDEB4D18146}" type="presOf" srcId="{1A34536C-B1EB-4EC9-9B42-A78A7B8479E2}" destId="{CD9D0453-929F-4315-9132-E4024BBDEAA9}" srcOrd="0" destOrd="3" presId="urn:microsoft.com/office/officeart/2005/8/layout/hList1"/>
    <dgm:cxn modelId="{8D37D053-6AD9-485C-A941-682FF8236BD1}" type="presOf" srcId="{2C2ADE37-70FF-4687-B4E7-27BDE749AD2A}" destId="{829E7783-9649-4053-83A0-18F42971DB73}" srcOrd="0" destOrd="2" presId="urn:microsoft.com/office/officeart/2005/8/layout/hList1"/>
    <dgm:cxn modelId="{EDBA9F56-5456-4F3F-9AA7-A12374F8E4B3}" srcId="{03C0BCD8-EC0D-4EE4-A169-C271486C512E}" destId="{A5576C7B-6A41-4A8A-A40F-2B6930895098}" srcOrd="2" destOrd="0" parTransId="{A0E5C1ED-8FD0-478F-9877-420C3AF7D0D9}" sibTransId="{240C8E93-27EF-4C3C-8E55-54AD662BD4F7}"/>
    <dgm:cxn modelId="{8CBC4E5D-EADC-4652-B017-39079EEC0195}" type="presOf" srcId="{0AF0B3D3-DD8B-4BD1-A2AE-6ED8433622C5}" destId="{829E7783-9649-4053-83A0-18F42971DB73}" srcOrd="0" destOrd="3" presId="urn:microsoft.com/office/officeart/2005/8/layout/hList1"/>
    <dgm:cxn modelId="{2C135A6C-BCD1-4E61-B345-6A2E0CD7D4D8}" type="presOf" srcId="{B9714E11-16A5-4B82-8F3F-D9875F44E82A}" destId="{829E7783-9649-4053-83A0-18F42971DB73}" srcOrd="0" destOrd="0" presId="urn:microsoft.com/office/officeart/2005/8/layout/hList1"/>
    <dgm:cxn modelId="{605B606D-56B6-4AE2-8B2D-402072E2FF58}" type="presOf" srcId="{B994D87A-13F2-44D7-B0FB-F57A0F5597CC}" destId="{66522DEE-74FD-4801-9F42-7500E5B9481B}" srcOrd="0" destOrd="0" presId="urn:microsoft.com/office/officeart/2005/8/layout/hList1"/>
    <dgm:cxn modelId="{BD43506F-59F6-48C5-909B-0AD3CC03C04B}" srcId="{B994D87A-13F2-44D7-B0FB-F57A0F5597CC}" destId="{FBD66A73-3E17-43B6-A192-1974D9B09666}" srcOrd="2" destOrd="0" parTransId="{A2D3BAFD-87D4-44EC-BCE1-70D6EB9C1BB3}" sibTransId="{3D045D4A-EF46-4F1A-A61A-970BAD46B7C3}"/>
    <dgm:cxn modelId="{1DF43C70-4290-4AC9-A520-8FFE38BE684E}" type="presOf" srcId="{38E1598B-61E4-4E9C-8C8F-5CC671ABF3D4}" destId="{2BF263AF-E203-4D7D-87BC-83E13601B134}" srcOrd="0" destOrd="4" presId="urn:microsoft.com/office/officeart/2005/8/layout/hList1"/>
    <dgm:cxn modelId="{5F5C4172-BA7B-4052-AFD1-5EF17C2DAD19}" type="presOf" srcId="{BAE3FEA7-DCB3-44C9-8219-7F4CDD0651D9}" destId="{2BF263AF-E203-4D7D-87BC-83E13601B134}" srcOrd="0" destOrd="3" presId="urn:microsoft.com/office/officeart/2005/8/layout/hList1"/>
    <dgm:cxn modelId="{C1CF9575-B97E-46D0-9F3F-6B4F8DB6E9C9}" srcId="{41041FAE-F738-44B5-ABFB-C0A7FFB175FD}" destId="{2C2ADE37-70FF-4687-B4E7-27BDE749AD2A}" srcOrd="2" destOrd="0" parTransId="{7597A5C6-18BF-4D8E-8D6B-B368D911BF3B}" sibTransId="{B93BB729-21F2-4662-8830-B02C37DD6877}"/>
    <dgm:cxn modelId="{48089376-B8AC-40A4-8751-76F1E98D61AE}" srcId="{A5576C7B-6A41-4A8A-A40F-2B6930895098}" destId="{0FE4414D-5233-48D3-890F-35B5D9DE43E3}" srcOrd="0" destOrd="0" parTransId="{F0A43390-C5DC-4DD8-8ACB-475D7844ABCE}" sibTransId="{A970E553-A3A0-41F7-85B4-4D8F596B221B}"/>
    <dgm:cxn modelId="{38AB2F84-A501-4FB2-A424-ADF6809DFCA2}" type="presOf" srcId="{0BA39D71-D042-4F9A-B5FF-46F36D214E71}" destId="{CD9D0453-929F-4315-9132-E4024BBDEAA9}" srcOrd="0" destOrd="1" presId="urn:microsoft.com/office/officeart/2005/8/layout/hList1"/>
    <dgm:cxn modelId="{FF204C8C-6C1B-457D-A19C-7A026A8ABDB0}" type="presOf" srcId="{E841F735-82C5-4264-8A3F-0644E8091B97}" destId="{CD9D0453-929F-4315-9132-E4024BBDEAA9}" srcOrd="0" destOrd="0" presId="urn:microsoft.com/office/officeart/2005/8/layout/hList1"/>
    <dgm:cxn modelId="{CBEA3B94-5192-449A-8328-0C1699C14D1C}" srcId="{A5576C7B-6A41-4A8A-A40F-2B6930895098}" destId="{BAE3FEA7-DCB3-44C9-8219-7F4CDD0651D9}" srcOrd="3" destOrd="0" parTransId="{64729EA0-8F7F-43C2-99FC-050BA62D60D8}" sibTransId="{C6042D08-F385-4295-AB19-44F928EC0D4F}"/>
    <dgm:cxn modelId="{BA81D098-5CCC-4387-990F-5C5584C7836B}" srcId="{B994D87A-13F2-44D7-B0FB-F57A0F5597CC}" destId="{1A34536C-B1EB-4EC9-9B42-A78A7B8479E2}" srcOrd="3" destOrd="0" parTransId="{F43EC977-6C32-4327-8760-FD2146D20CB7}" sibTransId="{10B83B6B-204A-4860-800E-1E602C11B532}"/>
    <dgm:cxn modelId="{0A9DB299-664A-4069-BF5A-87E878DF6642}" srcId="{B994D87A-13F2-44D7-B0FB-F57A0F5597CC}" destId="{3D477DBD-5909-4E3A-9B81-2ED396E01BBB}" srcOrd="4" destOrd="0" parTransId="{B4004451-B7FB-41B9-8FF7-CF03A0610BCE}" sibTransId="{ACFAE1F8-7F5E-4DDD-837C-1AA0FE23EE79}"/>
    <dgm:cxn modelId="{454AE09D-7532-466F-A351-4C14BD625D43}" srcId="{A5576C7B-6A41-4A8A-A40F-2B6930895098}" destId="{A23D5981-7981-43F4-AD95-C13376A6C33C}" srcOrd="2" destOrd="0" parTransId="{D3D87C45-02A1-4098-A88E-A4C9E8FCD9A8}" sibTransId="{785068FB-BEBB-40C5-A967-3A6FB47402F9}"/>
    <dgm:cxn modelId="{04996CA0-5C26-402B-9C2D-D634D7CE53D1}" srcId="{A5576C7B-6A41-4A8A-A40F-2B6930895098}" destId="{1FF9ACEC-0D1B-4F57-847C-BB2F029A4BC5}" srcOrd="1" destOrd="0" parTransId="{929D9132-C4E1-47C8-92B4-5DCC7CA1DA94}" sibTransId="{E34C4E1B-67A3-4CB0-9DDA-134F7DD782CF}"/>
    <dgm:cxn modelId="{2C3D0CA5-9EE7-46B7-9516-ECEC7E683306}" type="presOf" srcId="{0FE4414D-5233-48D3-890F-35B5D9DE43E3}" destId="{2BF263AF-E203-4D7D-87BC-83E13601B134}" srcOrd="0" destOrd="0" presId="urn:microsoft.com/office/officeart/2005/8/layout/hList1"/>
    <dgm:cxn modelId="{AD8C8FBD-EDEB-4DDE-96EE-1FE2C458AE32}" type="presOf" srcId="{FBD66A73-3E17-43B6-A192-1974D9B09666}" destId="{CD9D0453-929F-4315-9132-E4024BBDEAA9}" srcOrd="0" destOrd="2" presId="urn:microsoft.com/office/officeart/2005/8/layout/hList1"/>
    <dgm:cxn modelId="{09229EC6-E713-4876-BA18-96341F7A3D8E}" srcId="{B994D87A-13F2-44D7-B0FB-F57A0F5597CC}" destId="{0BA39D71-D042-4F9A-B5FF-46F36D214E71}" srcOrd="1" destOrd="0" parTransId="{57C8E7D7-BF9E-46FC-8989-713A8A9C94C2}" sibTransId="{25ACBA99-2FA2-448C-901F-EC3A493E69BC}"/>
    <dgm:cxn modelId="{257B19CE-3073-4D0A-AE93-FD756A9CD83C}" srcId="{41041FAE-F738-44B5-ABFB-C0A7FFB175FD}" destId="{ECDF1775-D113-454F-AFCA-DC930F262B71}" srcOrd="1" destOrd="0" parTransId="{F39DC4DE-36DC-4595-8568-C8E4B3EFDE54}" sibTransId="{92635D2E-DCD5-4D30-BD5B-71457F92C101}"/>
    <dgm:cxn modelId="{E8E4F4D7-1B37-4EF0-A0A3-40530E0CC611}" type="presOf" srcId="{A5576C7B-6A41-4A8A-A40F-2B6930895098}" destId="{B2A14EBA-4087-4A2A-88AD-55938492A0D0}" srcOrd="0" destOrd="0" presId="urn:microsoft.com/office/officeart/2005/8/layout/hList1"/>
    <dgm:cxn modelId="{8ECA15F2-32B9-42EE-842E-B5A5B910FC13}" srcId="{03C0BCD8-EC0D-4EE4-A169-C271486C512E}" destId="{41041FAE-F738-44B5-ABFB-C0A7FFB175FD}" srcOrd="1" destOrd="0" parTransId="{F800DF8F-D181-4D6F-98F7-7FC99F14C1A5}" sibTransId="{4D9243C9-738D-4243-B546-700FAA207134}"/>
    <dgm:cxn modelId="{6A3A19F4-7B1F-49CC-9CFA-C51AD0FCDCD2}" srcId="{41041FAE-F738-44B5-ABFB-C0A7FFB175FD}" destId="{B9714E11-16A5-4B82-8F3F-D9875F44E82A}" srcOrd="0" destOrd="0" parTransId="{0E7CE8C4-3761-4A22-8689-AD6F6595D59E}" sibTransId="{A51A308E-5E2B-4EAD-B28E-C7C0C0BA507D}"/>
    <dgm:cxn modelId="{E35885D8-8FFA-4D0A-83F1-00ABD0AAD10D}" type="presParOf" srcId="{0486DCD5-520F-4501-9D5E-C8248A870F7C}" destId="{8CA6A686-357D-4160-B153-51C83B2EBE1A}" srcOrd="0" destOrd="0" presId="urn:microsoft.com/office/officeart/2005/8/layout/hList1"/>
    <dgm:cxn modelId="{F4C3FFE8-FA30-41DC-90B3-765F65B52BE3}" type="presParOf" srcId="{8CA6A686-357D-4160-B153-51C83B2EBE1A}" destId="{66522DEE-74FD-4801-9F42-7500E5B9481B}" srcOrd="0" destOrd="0" presId="urn:microsoft.com/office/officeart/2005/8/layout/hList1"/>
    <dgm:cxn modelId="{C6A513E2-FDC8-4446-A842-41BA570BC9CF}" type="presParOf" srcId="{8CA6A686-357D-4160-B153-51C83B2EBE1A}" destId="{CD9D0453-929F-4315-9132-E4024BBDEAA9}" srcOrd="1" destOrd="0" presId="urn:microsoft.com/office/officeart/2005/8/layout/hList1"/>
    <dgm:cxn modelId="{3AB069D6-367F-421C-9D55-D3F88F1D2F56}" type="presParOf" srcId="{0486DCD5-520F-4501-9D5E-C8248A870F7C}" destId="{169567C8-6008-4332-A427-258BCE300EB0}" srcOrd="1" destOrd="0" presId="urn:microsoft.com/office/officeart/2005/8/layout/hList1"/>
    <dgm:cxn modelId="{EA170085-7D24-414A-8888-BC0FBB9498C3}" type="presParOf" srcId="{0486DCD5-520F-4501-9D5E-C8248A870F7C}" destId="{D7E218F7-53E3-4E19-B51A-4AAE92C2D689}" srcOrd="2" destOrd="0" presId="urn:microsoft.com/office/officeart/2005/8/layout/hList1"/>
    <dgm:cxn modelId="{6B30C359-8F8A-433A-9040-CB1383F912B7}" type="presParOf" srcId="{D7E218F7-53E3-4E19-B51A-4AAE92C2D689}" destId="{8751C6A2-18B8-4776-BBE9-126BD97FC9F7}" srcOrd="0" destOrd="0" presId="urn:microsoft.com/office/officeart/2005/8/layout/hList1"/>
    <dgm:cxn modelId="{A9DD0017-83BB-40FC-978C-E4F544F57342}" type="presParOf" srcId="{D7E218F7-53E3-4E19-B51A-4AAE92C2D689}" destId="{829E7783-9649-4053-83A0-18F42971DB73}" srcOrd="1" destOrd="0" presId="urn:microsoft.com/office/officeart/2005/8/layout/hList1"/>
    <dgm:cxn modelId="{3DB0230F-3A85-479A-955C-F44A241B57F5}" type="presParOf" srcId="{0486DCD5-520F-4501-9D5E-C8248A870F7C}" destId="{277BF219-6875-4D1E-8785-5D68926913CE}" srcOrd="3" destOrd="0" presId="urn:microsoft.com/office/officeart/2005/8/layout/hList1"/>
    <dgm:cxn modelId="{3D802784-CF44-4B90-9839-7F695F5B5406}" type="presParOf" srcId="{0486DCD5-520F-4501-9D5E-C8248A870F7C}" destId="{D910DCE6-E30D-40B2-8793-8582D5DF41F2}" srcOrd="4" destOrd="0" presId="urn:microsoft.com/office/officeart/2005/8/layout/hList1"/>
    <dgm:cxn modelId="{4F2303AF-7475-40EC-A23F-7C75F0FD44F8}" type="presParOf" srcId="{D910DCE6-E30D-40B2-8793-8582D5DF41F2}" destId="{B2A14EBA-4087-4A2A-88AD-55938492A0D0}" srcOrd="0" destOrd="0" presId="urn:microsoft.com/office/officeart/2005/8/layout/hList1"/>
    <dgm:cxn modelId="{52582B4D-F57A-420B-BF4F-98CF21C74CB0}" type="presParOf" srcId="{D910DCE6-E30D-40B2-8793-8582D5DF41F2}" destId="{2BF263AF-E203-4D7D-87BC-83E13601B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22DEE-74FD-4801-9F42-7500E5B9481B}">
      <dsp:nvSpPr>
        <dsp:cNvPr id="0" name=""/>
        <dsp:cNvSpPr/>
      </dsp:nvSpPr>
      <dsp:spPr>
        <a:xfrm>
          <a:off x="3344537" y="601336"/>
          <a:ext cx="2938249" cy="11752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4537" y="601336"/>
        <a:ext cx="2938249" cy="1175299"/>
      </dsp:txXfrm>
    </dsp:sp>
    <dsp:sp modelId="{CD9D0453-929F-4315-9132-E4024BBDEAA9}">
      <dsp:nvSpPr>
        <dsp:cNvPr id="0" name=""/>
        <dsp:cNvSpPr/>
      </dsp:nvSpPr>
      <dsp:spPr>
        <a:xfrm>
          <a:off x="3013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" y="1787930"/>
        <a:ext cx="2938249" cy="3033224"/>
      </dsp:txXfrm>
    </dsp:sp>
    <dsp:sp modelId="{8751C6A2-18B8-4776-BBE9-126BD97FC9F7}">
      <dsp:nvSpPr>
        <dsp:cNvPr id="0" name=""/>
        <dsp:cNvSpPr/>
      </dsp:nvSpPr>
      <dsp:spPr>
        <a:xfrm>
          <a:off x="0" y="601336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01336"/>
        <a:ext cx="2938249" cy="1175299"/>
      </dsp:txXfrm>
    </dsp:sp>
    <dsp:sp modelId="{829E7783-9649-4053-83A0-18F42971DB73}">
      <dsp:nvSpPr>
        <dsp:cNvPr id="0" name=""/>
        <dsp:cNvSpPr/>
      </dsp:nvSpPr>
      <dsp:spPr>
        <a:xfrm>
          <a:off x="3352617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sp:txBody>
      <dsp:txXfrm>
        <a:off x="3352617" y="1787930"/>
        <a:ext cx="2938249" cy="3033224"/>
      </dsp:txXfrm>
    </dsp:sp>
    <dsp:sp modelId="{B2A14EBA-4087-4A2A-88AD-55938492A0D0}">
      <dsp:nvSpPr>
        <dsp:cNvPr id="0" name=""/>
        <dsp:cNvSpPr/>
      </dsp:nvSpPr>
      <dsp:spPr>
        <a:xfrm>
          <a:off x="6702222" y="612630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612630"/>
        <a:ext cx="2938249" cy="1175299"/>
      </dsp:txXfrm>
    </dsp:sp>
    <dsp:sp modelId="{2BF263AF-E203-4D7D-87BC-83E13601B134}">
      <dsp:nvSpPr>
        <dsp:cNvPr id="0" name=""/>
        <dsp:cNvSpPr/>
      </dsp:nvSpPr>
      <dsp:spPr>
        <a:xfrm>
          <a:off x="6702222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1787930"/>
        <a:ext cx="2938249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85B1-F2D1-4422-9BEB-519C2FD4F614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B212D-492F-4917-9BF5-9006971F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9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0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5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9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8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7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6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4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1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2D3D-8D14-4D33-8568-47201513AB5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lobal.abb/group/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1293996" y="2326676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552A7-B482-4761-825C-E43E48C80FB4}"/>
              </a:ext>
            </a:extLst>
          </p:cNvPr>
          <p:cNvSpPr txBox="1"/>
          <p:nvPr/>
        </p:nvSpPr>
        <p:spPr>
          <a:xfrm>
            <a:off x="1293996" y="4481339"/>
            <a:ext cx="1070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He Xinyi,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Yulong, Chen Rui, Lu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2306B-03B7-4598-A65D-2A8200E6952C}"/>
              </a:ext>
            </a:extLst>
          </p:cNvPr>
          <p:cNvSpPr txBox="1"/>
          <p:nvPr/>
        </p:nvSpPr>
        <p:spPr>
          <a:xfrm>
            <a:off x="1293996" y="3034562"/>
            <a:ext cx="68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Progress Report 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4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967389"/>
            <a:ext cx="9869648" cy="185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E961F9E-0D9B-7C8C-A1FD-A367B534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" y="2680499"/>
            <a:ext cx="7256268" cy="41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6684108" y="1459983"/>
            <a:ext cx="3114648" cy="266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12CFF1B-5D32-E107-073B-09ED2574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" y="1446836"/>
            <a:ext cx="6270844" cy="39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8594005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– Resolving stateless problem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8"/>
            <a:ext cx="8797205" cy="14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3CD773-8441-9898-9F3A-01B08241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9" y="2529606"/>
            <a:ext cx="7506746" cy="33510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AAB74-358E-8CD4-2CC9-54EE9C295313}"/>
              </a:ext>
            </a:extLst>
          </p:cNvPr>
          <p:cNvSpPr txBox="1"/>
          <p:nvPr/>
        </p:nvSpPr>
        <p:spPr>
          <a:xfrm>
            <a:off x="2418644" y="6130447"/>
            <a:ext cx="367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hlinkClick r:id="rId4"/>
              </a:rPr>
              <a:t>https://global.abb/group/en</a:t>
            </a:r>
            <a:endParaRPr lang="zh-CN" altLang="en-US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- Security</a:t>
            </a:r>
            <a:endParaRPr lang="zh-CN" altLang="en-US" sz="32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912D9EA9-4A1D-7BF1-2A92-DA2E7E17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" y="968902"/>
            <a:ext cx="9024156" cy="5209822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4610DAC-9111-9886-BCC0-E062318A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6" y="1920962"/>
            <a:ext cx="9251737" cy="53531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2D9D6E-B654-DDDE-C0B8-58AC7F3573DE}"/>
              </a:ext>
            </a:extLst>
          </p:cNvPr>
          <p:cNvSpPr/>
          <p:nvPr/>
        </p:nvSpPr>
        <p:spPr>
          <a:xfrm>
            <a:off x="1715912" y="1388533"/>
            <a:ext cx="3318932" cy="322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210836-586E-3099-2C97-F72C6856F8E9}"/>
              </a:ext>
            </a:extLst>
          </p:cNvPr>
          <p:cNvSpPr/>
          <p:nvPr/>
        </p:nvSpPr>
        <p:spPr>
          <a:xfrm>
            <a:off x="3443111" y="2340593"/>
            <a:ext cx="3318932" cy="322879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2C1B3-9AB3-02D0-B356-D9113E8B9F36}"/>
              </a:ext>
            </a:extLst>
          </p:cNvPr>
          <p:cNvSpPr txBox="1"/>
          <p:nvPr/>
        </p:nvSpPr>
        <p:spPr>
          <a:xfrm>
            <a:off x="5102577" y="1375368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4D024-932F-9E16-4E8E-200BDFF1A8D0}"/>
              </a:ext>
            </a:extLst>
          </p:cNvPr>
          <p:cNvSpPr txBox="1"/>
          <p:nvPr/>
        </p:nvSpPr>
        <p:spPr>
          <a:xfrm>
            <a:off x="6768639" y="2338892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564171" y="276909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02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48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106971" y="2309673"/>
            <a:ext cx="8035182" cy="17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37B0E8"/>
              </a:buClr>
            </a:pP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3FEF4F7-C437-4D1F-A904-82E125FC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56" y="3429000"/>
            <a:ext cx="3586427" cy="19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Burndown chart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Burnup chart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Sprint report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Velocity report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1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1831314"/>
            <a:ext cx="4822337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left to complete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on May 6th.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Fluctuations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631598" y="545280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0AAC36-3839-D3CD-B2CE-249DBB53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35" y="1492372"/>
            <a:ext cx="6669641" cy="3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309690" y="1699401"/>
            <a:ext cx="482233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to be completed in sprint 2.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line: Story points completed in sprint 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Confluence point: Completed 27 story points, 7 issues before May 6th.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842613" y="5206579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19DEC-F6F0-6CFF-1CEF-3E2687C5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6" y="1699401"/>
            <a:ext cx="5839505" cy="3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51D7DB-671A-4B19-A1CF-78735D9F43AF}"/>
              </a:ext>
            </a:extLst>
          </p:cNvPr>
          <p:cNvSpPr txBox="1"/>
          <p:nvPr/>
        </p:nvSpPr>
        <p:spPr>
          <a:xfrm>
            <a:off x="267874" y="1786157"/>
            <a:ext cx="4473459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information: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date, key, type, summary, scope changes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issues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Incomplete issues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AC2172-E99A-83CF-C50E-278B8464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15" y="687401"/>
            <a:ext cx="5846989" cy="18604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5CE401-06BD-403B-19F8-61D0DDABB8B3}"/>
              </a:ext>
            </a:extLst>
          </p:cNvPr>
          <p:cNvSpPr txBox="1"/>
          <p:nvPr/>
        </p:nvSpPr>
        <p:spPr>
          <a:xfrm>
            <a:off x="7935271" y="5837646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9D900-9E1A-709D-701C-618F8E6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09" y="2806046"/>
            <a:ext cx="7052243" cy="29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2027436"/>
            <a:ext cx="428679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column: The number of work done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commitment: 39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completed: 27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6130B-482B-4D23-A998-A98B047640B4}"/>
              </a:ext>
            </a:extLst>
          </p:cNvPr>
          <p:cNvSpPr txBox="1"/>
          <p:nvPr/>
        </p:nvSpPr>
        <p:spPr>
          <a:xfrm>
            <a:off x="7892853" y="536213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5D6F4-C8C9-9516-82BF-F017931C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1022577"/>
            <a:ext cx="5527221" cy="41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344402" y="313325"/>
            <a:ext cx="264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37062-2E67-4904-93CD-A141E881BD08}"/>
              </a:ext>
            </a:extLst>
          </p:cNvPr>
          <p:cNvSpPr txBox="1"/>
          <p:nvPr/>
        </p:nvSpPr>
        <p:spPr>
          <a:xfrm>
            <a:off x="609600" y="204812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| Sprint 2 Progress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03AE4-4584-4C5A-ACEE-5A8EAEBC34AB}"/>
              </a:ext>
            </a:extLst>
          </p:cNvPr>
          <p:cNvSpPr txBox="1"/>
          <p:nvPr/>
        </p:nvSpPr>
        <p:spPr>
          <a:xfrm>
            <a:off x="609600" y="287864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| Source code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A32A-4C17-4410-8F7F-64A0336BC71E}"/>
              </a:ext>
            </a:extLst>
          </p:cNvPr>
          <p:cNvSpPr txBox="1"/>
          <p:nvPr/>
        </p:nvSpPr>
        <p:spPr>
          <a:xfrm>
            <a:off x="609600" y="3709162"/>
            <a:ext cx="7747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| Project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A49E66-A302-4C89-A4FE-00E7F5D55216}"/>
              </a:ext>
            </a:extLst>
          </p:cNvPr>
          <p:cNvSpPr txBox="1"/>
          <p:nvPr/>
        </p:nvSpPr>
        <p:spPr>
          <a:xfrm>
            <a:off x="609600" y="453968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| Challenges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025691" y="2250939"/>
            <a:ext cx="10219252" cy="81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2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BBF86-492D-411F-B7AC-3080135265BB}"/>
              </a:ext>
            </a:extLst>
          </p:cNvPr>
          <p:cNvSpPr txBox="1"/>
          <p:nvPr/>
        </p:nvSpPr>
        <p:spPr>
          <a:xfrm>
            <a:off x="595086" y="638629"/>
            <a:ext cx="1050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divided issues by the function presented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Difficult for us to track the implementation of each small function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There are some issues taking relatively long time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BE07B6-891A-4BEE-B193-5F873A0F769F}"/>
              </a:ext>
            </a:extLst>
          </p:cNvPr>
          <p:cNvSpPr txBox="1"/>
          <p:nvPr/>
        </p:nvSpPr>
        <p:spPr>
          <a:xfrm>
            <a:off x="674914" y="1949001"/>
            <a:ext cx="1034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divide each issue more carefully in the subsequent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801DB-7BE8-B43A-447F-977A2A620E6C}"/>
              </a:ext>
            </a:extLst>
          </p:cNvPr>
          <p:cNvSpPr txBox="1"/>
          <p:nvPr/>
        </p:nvSpPr>
        <p:spPr>
          <a:xfrm>
            <a:off x="595085" y="3317660"/>
            <a:ext cx="1050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forget to create another issue for the issue that need improvement in sprint1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 Lack JIRA related management on this part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68C854-8578-9B9F-8705-74C1CD55AAEB}"/>
              </a:ext>
            </a:extLst>
          </p:cNvPr>
          <p:cNvSpPr txBox="1"/>
          <p:nvPr/>
        </p:nvSpPr>
        <p:spPr>
          <a:xfrm>
            <a:off x="674914" y="4543811"/>
            <a:ext cx="861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confirm what new features we need and is there any room for improvement of previous issues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B4CA39-D2F9-425C-A4C5-D962E7F1F338}"/>
              </a:ext>
            </a:extLst>
          </p:cNvPr>
          <p:cNvSpPr txBox="1"/>
          <p:nvPr/>
        </p:nvSpPr>
        <p:spPr>
          <a:xfrm>
            <a:off x="471715" y="579722"/>
            <a:ext cx="921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lacked consideration of other factors that might exist when we allocated time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lot of work is delayed, the report represents slow before fast, loose before tight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C373CF-FE69-47E5-BA5C-BEE1D18CF1C3}"/>
              </a:ext>
            </a:extLst>
          </p:cNvPr>
          <p:cNvSpPr txBox="1"/>
          <p:nvPr/>
        </p:nvSpPr>
        <p:spPr>
          <a:xfrm>
            <a:off x="471715" y="1287608"/>
            <a:ext cx="101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consider some realities when allocating time in the next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C3F645-C7A1-5C70-1218-2FE4B75B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45" y="1687718"/>
            <a:ext cx="6978908" cy="26628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F6E42C-8496-4473-5A68-F07DAFD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57" y="4297884"/>
            <a:ext cx="6585284" cy="25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0BD3CC-6980-4495-A6FF-932B38A1778D}"/>
              </a:ext>
            </a:extLst>
          </p:cNvPr>
          <p:cNvSpPr txBox="1"/>
          <p:nvPr/>
        </p:nvSpPr>
        <p:spPr>
          <a:xfrm>
            <a:off x="674914" y="45720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are some difficulties when we complete Sprint2.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1637B-F7D0-4B67-8467-435A3CFE5FA6}"/>
              </a:ext>
            </a:extLst>
          </p:cNvPr>
          <p:cNvSpPr txBox="1"/>
          <p:nvPr/>
        </p:nvSpPr>
        <p:spPr>
          <a:xfrm>
            <a:off x="951640" y="85731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change issues from “abandoned” into “done”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C2910-AA78-9B23-E008-FA70C21F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85" y="1411753"/>
            <a:ext cx="2445745" cy="2374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BF5929-0870-A81A-D6AE-A47A6FC6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1" y="1599039"/>
            <a:ext cx="5310130" cy="19995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51F595-73C4-666C-F20C-038F6F691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42" y="3785888"/>
            <a:ext cx="6698812" cy="24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733B9D-B821-45FD-907B-48C8CA2AC139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6CC17E-CF30-B6D2-8570-0041572B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49" y="686553"/>
            <a:ext cx="5578653" cy="274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8DE96C-A755-4BFA-3877-C5CE7422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49" y="3560901"/>
            <a:ext cx="5626343" cy="2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F90681-5347-4A54-BDA3-E56631D94E24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4E1CB-2C0F-A767-31AE-67DFF1A3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4" y="686408"/>
            <a:ext cx="5769142" cy="2625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3568E7-A1FC-BFCD-DA70-6C9D9FE0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73" y="3462087"/>
            <a:ext cx="5769142" cy="2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C1EF47-4932-4551-9CF3-D31DA71D9F5B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5379A-9D81-DDC8-BD20-52AD323D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26" y="551896"/>
            <a:ext cx="5713245" cy="3050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3C987-5604-2E0A-4021-1FF9575C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25" y="3743417"/>
            <a:ext cx="5713245" cy="2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8BD09D-AEEC-416B-8ABC-35BB0906AF7C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20A6B-C06D-B0AD-4D9A-240080A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79" y="586594"/>
            <a:ext cx="5614726" cy="284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01646-86BB-A62C-F6C7-2050C5A0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79" y="3578050"/>
            <a:ext cx="5592433" cy="26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2EC42-40D5-46BD-9EED-9E24DD1152ED}"/>
              </a:ext>
            </a:extLst>
          </p:cNvPr>
          <p:cNvSpPr txBox="1"/>
          <p:nvPr/>
        </p:nvSpPr>
        <p:spPr>
          <a:xfrm>
            <a:off x="465093" y="448604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407BB-B6A4-4664-8584-880E9A99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" y="1298222"/>
            <a:ext cx="9473393" cy="48880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productors. (2018, January 9). Jira Documentation, from Jira Documentation: https://confluence.atlassian.com/jira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Erica Chappell. (2020, February 21). What’s A Burn Up Chart &amp; How Do You Use It, from What’s A Burn Up Chart &amp; How Do You Use It: https://clickup.com/blog/burn-up-chart/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Asana. (2021, October 11). Burndown chart: What it is and how to use it, from Burndown chart: What it is and how to use it: https://asana.com/resources/burndown-chart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(2017, May 15). Sprint Reports, from Sprint Reports: https://scrumandkanban.co.uk/sprint-reports/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(2022,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Feburary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4). Velocity report, from Velocity report: https://docs.microsoft.com/en-us/previous-versions/azure/devops/report/sqlreports/velocity?view=tfs-2017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Caitlin Mackie. (2020, December 15). What is the difference between sprints and versions in Jira, from What is the difference between sprints and versions in Jira: https://www.easyagile.com/blog/sprints-versions-jira/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 Harrison. (2021, December 21). How to Create a Forum Website, from How to Create a Forum Website: https://websitesetup.org/create-a-forum-website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ABF2-F3BB-41D4-B4E6-1A91F42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623" y="2901245"/>
            <a:ext cx="6287911" cy="13208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822491" y="172261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01 |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 Progress 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938DE972-1291-4403-A8C6-0A204073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87" y="2901755"/>
            <a:ext cx="5840079" cy="32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Sprints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User Stories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56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347182" y="265614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Sprints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59D2348-0416-4469-AD5D-F712D76B6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003420"/>
              </p:ext>
            </p:extLst>
          </p:nvPr>
        </p:nvGraphicFramePr>
        <p:xfrm>
          <a:off x="347182" y="712107"/>
          <a:ext cx="9643485" cy="543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7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653486" y="591195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156B4-3B3F-7742-CBE3-B8DEA329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8" y="1404233"/>
            <a:ext cx="985022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578979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Sprints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7C694-2B0D-4B4A-1A6B-8E24D832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4" y="1162642"/>
            <a:ext cx="9411688" cy="45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423683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0B8E1-422A-BE34-F3B4-2688ED69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1139730"/>
            <a:ext cx="10079289" cy="48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7"/>
            <a:ext cx="9124583" cy="517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Session Cookie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658240"/>
            <a:ext cx="3276938" cy="379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4DF9398B-DA84-FEBB-DFED-E787375E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1122846"/>
            <a:ext cx="4283854" cy="267740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BBC0B7F-4A0F-A4B9-4445-0D3CF24EA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3954199"/>
            <a:ext cx="4283854" cy="26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3828</TotalTime>
  <Words>1002</Words>
  <Application>Microsoft Macintosh PowerPoint</Application>
  <PresentationFormat>Widescreen</PresentationFormat>
  <Paragraphs>125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微软雅黑</vt:lpstr>
      <vt:lpstr>Arial</vt:lpstr>
      <vt:lpstr>Times New Roman</vt:lpstr>
      <vt:lpstr>Trebuchet MS</vt:lpstr>
      <vt:lpstr>Wingdings 3</vt:lpstr>
      <vt:lpstr>平面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洁</dc:creator>
  <cp:lastModifiedBy>1909853ci011001@student.must.edu.mo</cp:lastModifiedBy>
  <cp:revision>31</cp:revision>
  <dcterms:created xsi:type="dcterms:W3CDTF">2022-03-10T18:15:57Z</dcterms:created>
  <dcterms:modified xsi:type="dcterms:W3CDTF">2022-05-09T04:05:11Z</dcterms:modified>
</cp:coreProperties>
</file>