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257" r:id="rId3"/>
    <p:sldId id="258" r:id="rId4"/>
    <p:sldId id="279" r:id="rId5"/>
    <p:sldId id="280" r:id="rId6"/>
    <p:sldId id="270" r:id="rId7"/>
    <p:sldId id="271" r:id="rId8"/>
    <p:sldId id="277" r:id="rId9"/>
    <p:sldId id="278" r:id="rId10"/>
    <p:sldId id="274" r:id="rId11"/>
    <p:sldId id="27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4.wmf"/><Relationship Id="rId2" Type="http://schemas.openxmlformats.org/officeDocument/2006/relationships/image" Target="../media/image5.wmf"/><Relationship Id="rId1" Type="http://schemas.openxmlformats.org/officeDocument/2006/relationships/image" Target="../media/image1.wmf"/><Relationship Id="rId6" Type="http://schemas.openxmlformats.org/officeDocument/2006/relationships/image" Target="../media/image9.wmf"/><Relationship Id="rId11" Type="http://schemas.openxmlformats.org/officeDocument/2006/relationships/image" Target="../media/image3.wmf"/><Relationship Id="rId5" Type="http://schemas.openxmlformats.org/officeDocument/2006/relationships/image" Target="../media/image8.wmf"/><Relationship Id="rId10" Type="http://schemas.openxmlformats.org/officeDocument/2006/relationships/image" Target="../media/image2.wmf"/><Relationship Id="rId4" Type="http://schemas.openxmlformats.org/officeDocument/2006/relationships/image" Target="../media/image7.wmf"/><Relationship Id="rId9"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F0936-9D04-489F-89EE-B49E37805373}"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991C-46D3-416F-9021-6338CCF3BB85}" type="slidenum">
              <a:rPr lang="zh-CN" altLang="en-US" smtClean="0"/>
              <a:t>‹#›</a:t>
            </a:fld>
            <a:endParaRPr lang="zh-CN" altLang="en-US"/>
          </a:p>
        </p:txBody>
      </p:sp>
    </p:spTree>
    <p:extLst>
      <p:ext uri="{BB962C8B-B14F-4D97-AF65-F5344CB8AC3E}">
        <p14:creationId xmlns:p14="http://schemas.microsoft.com/office/powerpoint/2010/main" val="373833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5A991C-46D3-416F-9021-6338CCF3BB85}" type="slidenum">
              <a:rPr lang="zh-CN" altLang="en-US" smtClean="0"/>
              <a:t>1</a:t>
            </a:fld>
            <a:endParaRPr lang="zh-CN" altLang="en-US"/>
          </a:p>
        </p:txBody>
      </p:sp>
    </p:spTree>
    <p:extLst>
      <p:ext uri="{BB962C8B-B14F-4D97-AF65-F5344CB8AC3E}">
        <p14:creationId xmlns:p14="http://schemas.microsoft.com/office/powerpoint/2010/main" val="235774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C7D041-10FC-44BF-9680-CB666AC53433}" type="slidenum">
              <a:rPr lang="zh-CN" altLang="en-US" smtClean="0"/>
              <a:t>11</a:t>
            </a:fld>
            <a:endParaRPr lang="zh-CN" altLang="en-US"/>
          </a:p>
        </p:txBody>
      </p:sp>
    </p:spTree>
    <p:extLst>
      <p:ext uri="{BB962C8B-B14F-4D97-AF65-F5344CB8AC3E}">
        <p14:creationId xmlns:p14="http://schemas.microsoft.com/office/powerpoint/2010/main" val="573744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63964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79815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212046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167009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37595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240829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273197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324018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18122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143163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DA3E65-B172-4E41-A04D-2267E8C9BD45}" type="datetimeFigureOut">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316414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A3E65-B172-4E41-A04D-2267E8C9BD45}" type="datetimeFigureOut">
              <a:rPr lang="zh-CN" altLang="en-US" smtClean="0"/>
              <a:t>2018/10/22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329162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1.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5"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oleObject" Target="../embeddings/oleObject11.bin"/><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28" Type="http://schemas.openxmlformats.org/officeDocument/2006/relationships/oleObject" Target="../embeddings/oleObject13.bin"/><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2.wmf"/></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23.bin"/><Relationship Id="rId18" Type="http://schemas.openxmlformats.org/officeDocument/2006/relationships/image" Target="../media/image11.wmf"/><Relationship Id="rId26" Type="http://schemas.openxmlformats.org/officeDocument/2006/relationships/image" Target="../media/image4.w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8.wmf"/><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5.vml"/><Relationship Id="rId6" Type="http://schemas.openxmlformats.org/officeDocument/2006/relationships/image" Target="../media/image5.wmf"/><Relationship Id="rId11" Type="http://schemas.openxmlformats.org/officeDocument/2006/relationships/oleObject" Target="../embeddings/oleObject22.bin"/><Relationship Id="rId24" Type="http://schemas.openxmlformats.org/officeDocument/2006/relationships/image" Target="../media/image3.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7.wmf"/><Relationship Id="rId19" Type="http://schemas.openxmlformats.org/officeDocument/2006/relationships/oleObject" Target="../embeddings/oleObject26.bin"/><Relationship Id="rId4" Type="http://schemas.openxmlformats.org/officeDocument/2006/relationships/image" Target="../media/image1.wmf"/><Relationship Id="rId9" Type="http://schemas.openxmlformats.org/officeDocument/2006/relationships/oleObject" Target="../embeddings/oleObject21.bin"/><Relationship Id="rId14" Type="http://schemas.openxmlformats.org/officeDocument/2006/relationships/image" Target="../media/image9.wmf"/><Relationship Id="rId22" Type="http://schemas.openxmlformats.org/officeDocument/2006/relationships/image" Target="../media/image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wmf"/><Relationship Id="rId18" Type="http://schemas.openxmlformats.org/officeDocument/2006/relationships/oleObject" Target="../embeddings/oleObject37.bin"/><Relationship Id="rId26" Type="http://schemas.openxmlformats.org/officeDocument/2006/relationships/oleObject" Target="../embeddings/oleObject41.bin"/><Relationship Id="rId3" Type="http://schemas.openxmlformats.org/officeDocument/2006/relationships/notesSlide" Target="../notesSlides/notesSlide2.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34.bin"/><Relationship Id="rId17" Type="http://schemas.openxmlformats.org/officeDocument/2006/relationships/image" Target="../media/image7.wmf"/><Relationship Id="rId25"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image" Target="../media/image4.wmf"/><Relationship Id="rId24" Type="http://schemas.openxmlformats.org/officeDocument/2006/relationships/oleObject" Target="../embeddings/oleObject40.bin"/><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33.bin"/><Relationship Id="rId19" Type="http://schemas.openxmlformats.org/officeDocument/2006/relationships/image" Target="../media/image8.wmf"/><Relationship Id="rId4" Type="http://schemas.openxmlformats.org/officeDocument/2006/relationships/oleObject" Target="../embeddings/oleObject30.bin"/><Relationship Id="rId9" Type="http://schemas.openxmlformats.org/officeDocument/2006/relationships/image" Target="../media/image3.wmf"/><Relationship Id="rId14" Type="http://schemas.openxmlformats.org/officeDocument/2006/relationships/oleObject" Target="../embeddings/oleObject35.bin"/><Relationship Id="rId22" Type="http://schemas.openxmlformats.org/officeDocument/2006/relationships/oleObject" Target="../embeddings/oleObject39.bin"/><Relationship Id="rId27"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7.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94"/>
            <a:ext cx="10515600" cy="1325563"/>
          </a:xfrm>
        </p:spPr>
        <p:txBody>
          <a:bodyPr/>
          <a:lstStyle/>
          <a:p>
            <a:r>
              <a:rPr lang="en-US" altLang="zh-CN" dirty="0" smtClean="0"/>
              <a:t>Questions</a:t>
            </a:r>
            <a:endParaRPr lang="zh-CN" altLang="en-US" dirty="0"/>
          </a:p>
        </p:txBody>
      </p:sp>
      <p:sp>
        <p:nvSpPr>
          <p:cNvPr id="3" name="内容占位符 2"/>
          <p:cNvSpPr>
            <a:spLocks noGrp="1"/>
          </p:cNvSpPr>
          <p:nvPr>
            <p:ph idx="1"/>
          </p:nvPr>
        </p:nvSpPr>
        <p:spPr>
          <a:xfrm>
            <a:off x="838199" y="1343466"/>
            <a:ext cx="10783081" cy="4351338"/>
          </a:xfrm>
        </p:spPr>
        <p:txBody>
          <a:bodyPr/>
          <a:lstStyle/>
          <a:p>
            <a:r>
              <a:rPr lang="en-US" altLang="zh-CN" dirty="0" smtClean="0"/>
              <a:t>1.</a:t>
            </a:r>
            <a:r>
              <a:rPr lang="en-US" altLang="zh-CN" kern="100" dirty="0">
                <a:latin typeface="Calibri" panose="020F0502020204030204" pitchFamily="34" charset="0"/>
                <a:cs typeface="Times New Roman" panose="02020603050405020304" pitchFamily="18" charset="0"/>
              </a:rPr>
              <a:t> </a:t>
            </a:r>
            <a:r>
              <a:rPr lang="en-US" altLang="zh-CN" dirty="0"/>
              <a:t>Why we need activation function in neural network?</a:t>
            </a:r>
            <a:endParaRPr lang="zh-CN" altLang="zh-CN" dirty="0"/>
          </a:p>
          <a:p>
            <a:r>
              <a:rPr lang="en-US" altLang="zh-CN" dirty="0" smtClean="0"/>
              <a:t>2</a:t>
            </a:r>
            <a:r>
              <a:rPr lang="en-US" altLang="zh-CN" dirty="0" smtClean="0"/>
              <a:t>.</a:t>
            </a:r>
            <a:r>
              <a:rPr lang="en-US" altLang="zh-CN" kern="100" dirty="0">
                <a:latin typeface="Calibri" panose="020F0502020204030204" pitchFamily="34" charset="0"/>
                <a:cs typeface="Times New Roman" panose="02020603050405020304" pitchFamily="18" charset="0"/>
              </a:rPr>
              <a:t> </a:t>
            </a:r>
            <a:r>
              <a:rPr lang="en-US" altLang="zh-CN" kern="100" dirty="0" smtClean="0">
                <a:latin typeface="Calibri" panose="020F0502020204030204" pitchFamily="34" charset="0"/>
                <a:cs typeface="Times New Roman" panose="02020603050405020304" pitchFamily="18" charset="0"/>
              </a:rPr>
              <a:t>According to Andrew’s </a:t>
            </a:r>
            <a:r>
              <a:rPr lang="en-US" altLang="zh-CN" dirty="0" smtClean="0"/>
              <a:t>writing</a:t>
            </a:r>
            <a:r>
              <a:rPr lang="en-US" altLang="zh-CN" dirty="0"/>
              <a:t>, </a:t>
            </a:r>
            <a:r>
              <a:rPr lang="en-US" altLang="zh-CN" dirty="0" smtClean="0"/>
              <a:t>what            </a:t>
            </a:r>
            <a:r>
              <a:rPr lang="en-US" altLang="zh-CN" dirty="0"/>
              <a:t>denotes</a:t>
            </a:r>
            <a:r>
              <a:rPr lang="en-US" altLang="zh-CN" dirty="0" smtClean="0"/>
              <a:t>?</a:t>
            </a:r>
          </a:p>
          <a:p>
            <a:r>
              <a:rPr lang="en-US" altLang="zh-CN" dirty="0" smtClean="0"/>
              <a:t>3</a:t>
            </a:r>
            <a:r>
              <a:rPr lang="en-US" altLang="zh-CN" dirty="0"/>
              <a:t>. You initialize the weights to relative large values in a </a:t>
            </a:r>
            <a:r>
              <a:rPr lang="en-US" altLang="zh-CN" dirty="0" smtClean="0"/>
              <a:t>neural network </a:t>
            </a:r>
            <a:r>
              <a:rPr lang="en-US" altLang="zh-CN" dirty="0"/>
              <a:t>which using ‘</a:t>
            </a:r>
            <a:r>
              <a:rPr lang="en-US" altLang="zh-CN" dirty="0" err="1"/>
              <a:t>tanh</a:t>
            </a:r>
            <a:r>
              <a:rPr lang="en-US" altLang="zh-CN" dirty="0"/>
              <a:t>’ activation function for all hidden units. What will happen?</a:t>
            </a:r>
            <a:endParaRPr lang="zh-CN" altLang="en-US" dirty="0"/>
          </a:p>
          <a:p>
            <a:pPr algn="just">
              <a:spcAft>
                <a:spcPts val="0"/>
              </a:spcAft>
            </a:pPr>
            <a:r>
              <a:rPr lang="en-US" altLang="zh-CN" dirty="0" smtClean="0"/>
              <a:t>4</a:t>
            </a:r>
            <a:r>
              <a:rPr lang="en-US" altLang="zh-CN" dirty="0" smtClean="0"/>
              <a:t>. </a:t>
            </a:r>
            <a:r>
              <a:rPr lang="en-US" altLang="zh-CN" dirty="0"/>
              <a:t>Why we </a:t>
            </a:r>
            <a:r>
              <a:rPr lang="en-US" altLang="zh-CN" dirty="0" smtClean="0"/>
              <a:t>should initialize weights randomly rather than to all zeros in neural network? Is it stay true for logistic regression?</a:t>
            </a:r>
          </a:p>
          <a:p>
            <a:pPr algn="just">
              <a:spcAft>
                <a:spcPts val="0"/>
              </a:spcAft>
            </a:pPr>
            <a:r>
              <a:rPr lang="en-US" altLang="zh-CN" dirty="0" smtClean="0"/>
              <a:t>5. </a:t>
            </a:r>
            <a:r>
              <a:rPr lang="en-US" altLang="zh-CN" dirty="0" smtClean="0"/>
              <a:t>What is the shape of         </a:t>
            </a:r>
            <a:r>
              <a:rPr lang="zh-CN" altLang="en-US" dirty="0" smtClean="0"/>
              <a:t>、</a:t>
            </a:r>
            <a:r>
              <a:rPr lang="en-US" altLang="zh-CN" dirty="0" smtClean="0"/>
              <a:t>      </a:t>
            </a:r>
            <a:r>
              <a:rPr lang="zh-CN" altLang="en-US" dirty="0" smtClean="0"/>
              <a:t>、    </a:t>
            </a:r>
            <a:r>
              <a:rPr lang="en-US" altLang="zh-CN" dirty="0" smtClean="0"/>
              <a:t>and       ?</a:t>
            </a:r>
            <a:endParaRPr lang="zh-CN" altLang="en-US" dirty="0" smtClean="0"/>
          </a:p>
          <a:p>
            <a:endParaRPr lang="zh-CN" altLang="en-US" dirty="0"/>
          </a:p>
        </p:txBody>
      </p:sp>
      <p:graphicFrame>
        <p:nvGraphicFramePr>
          <p:cNvPr id="24" name="对象 23"/>
          <p:cNvGraphicFramePr>
            <a:graphicFrameLocks noChangeAspect="1"/>
          </p:cNvGraphicFramePr>
          <p:nvPr>
            <p:extLst>
              <p:ext uri="{D42A27DB-BD31-4B8C-83A1-F6EECF244321}">
                <p14:modId xmlns:p14="http://schemas.microsoft.com/office/powerpoint/2010/main" val="185736165"/>
              </p:ext>
            </p:extLst>
          </p:nvPr>
        </p:nvGraphicFramePr>
        <p:xfrm>
          <a:off x="4590450" y="4467673"/>
          <a:ext cx="694456" cy="548734"/>
        </p:xfrm>
        <a:graphic>
          <a:graphicData uri="http://schemas.openxmlformats.org/presentationml/2006/ole">
            <mc:AlternateContent xmlns:mc="http://schemas.openxmlformats.org/markup-compatibility/2006">
              <mc:Choice xmlns:v="urn:schemas-microsoft-com:vml" Requires="v">
                <p:oleObj spid="_x0000_s6256" name="Equation" r:id="rId4" imgW="241200" imgH="190440" progId="Equation.DSMT4">
                  <p:embed/>
                </p:oleObj>
              </mc:Choice>
              <mc:Fallback>
                <p:oleObj name="Equation" r:id="rId4" imgW="241200" imgH="190440" progId="Equation.DSMT4">
                  <p:embed/>
                  <p:pic>
                    <p:nvPicPr>
                      <p:cNvPr id="0" name=""/>
                      <p:cNvPicPr/>
                      <p:nvPr/>
                    </p:nvPicPr>
                    <p:blipFill>
                      <a:blip r:embed="rId5"/>
                      <a:stretch>
                        <a:fillRect/>
                      </a:stretch>
                    </p:blipFill>
                    <p:spPr>
                      <a:xfrm>
                        <a:off x="4590450" y="4467673"/>
                        <a:ext cx="694456" cy="548734"/>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93191786"/>
              </p:ext>
            </p:extLst>
          </p:nvPr>
        </p:nvGraphicFramePr>
        <p:xfrm>
          <a:off x="5406628" y="4467944"/>
          <a:ext cx="730250" cy="547688"/>
        </p:xfrm>
        <a:graphic>
          <a:graphicData uri="http://schemas.openxmlformats.org/presentationml/2006/ole">
            <mc:AlternateContent xmlns:mc="http://schemas.openxmlformats.org/markup-compatibility/2006">
              <mc:Choice xmlns:v="urn:schemas-microsoft-com:vml" Requires="v">
                <p:oleObj spid="_x0000_s6257" name="Equation" r:id="rId6" imgW="253800" imgH="190440" progId="Equation.DSMT4">
                  <p:embed/>
                </p:oleObj>
              </mc:Choice>
              <mc:Fallback>
                <p:oleObj name="Equation" r:id="rId6" imgW="253800" imgH="190440" progId="Equation.DSMT4">
                  <p:embed/>
                  <p:pic>
                    <p:nvPicPr>
                      <p:cNvPr id="0" name=""/>
                      <p:cNvPicPr/>
                      <p:nvPr/>
                    </p:nvPicPr>
                    <p:blipFill>
                      <a:blip r:embed="rId7"/>
                      <a:stretch>
                        <a:fillRect/>
                      </a:stretch>
                    </p:blipFill>
                    <p:spPr>
                      <a:xfrm>
                        <a:off x="5406628" y="4467944"/>
                        <a:ext cx="730250" cy="54768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2870825"/>
              </p:ext>
            </p:extLst>
          </p:nvPr>
        </p:nvGraphicFramePr>
        <p:xfrm>
          <a:off x="6202121" y="4462728"/>
          <a:ext cx="547688" cy="547687"/>
        </p:xfrm>
        <a:graphic>
          <a:graphicData uri="http://schemas.openxmlformats.org/presentationml/2006/ole">
            <mc:AlternateContent xmlns:mc="http://schemas.openxmlformats.org/markup-compatibility/2006">
              <mc:Choice xmlns:v="urn:schemas-microsoft-com:vml" Requires="v">
                <p:oleObj spid="_x0000_s6258" name="Equation" r:id="rId8" imgW="190440" imgH="190440" progId="Equation.DSMT4">
                  <p:embed/>
                </p:oleObj>
              </mc:Choice>
              <mc:Fallback>
                <p:oleObj name="Equation" r:id="rId8" imgW="190440" imgH="190440" progId="Equation.DSMT4">
                  <p:embed/>
                  <p:pic>
                    <p:nvPicPr>
                      <p:cNvPr id="0" name=""/>
                      <p:cNvPicPr/>
                      <p:nvPr/>
                    </p:nvPicPr>
                    <p:blipFill>
                      <a:blip r:embed="rId9"/>
                      <a:stretch>
                        <a:fillRect/>
                      </a:stretch>
                    </p:blipFill>
                    <p:spPr>
                      <a:xfrm>
                        <a:off x="6202121" y="4462728"/>
                        <a:ext cx="547688" cy="547687"/>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503270371"/>
              </p:ext>
            </p:extLst>
          </p:nvPr>
        </p:nvGraphicFramePr>
        <p:xfrm>
          <a:off x="7298000" y="4472280"/>
          <a:ext cx="584200" cy="547688"/>
        </p:xfrm>
        <a:graphic>
          <a:graphicData uri="http://schemas.openxmlformats.org/presentationml/2006/ole">
            <mc:AlternateContent xmlns:mc="http://schemas.openxmlformats.org/markup-compatibility/2006">
              <mc:Choice xmlns:v="urn:schemas-microsoft-com:vml" Requires="v">
                <p:oleObj spid="_x0000_s6259" name="Equation" r:id="rId10" imgW="203040" imgH="190440" progId="Equation.DSMT4">
                  <p:embed/>
                </p:oleObj>
              </mc:Choice>
              <mc:Fallback>
                <p:oleObj name="Equation" r:id="rId10" imgW="203040" imgH="190440" progId="Equation.DSMT4">
                  <p:embed/>
                  <p:pic>
                    <p:nvPicPr>
                      <p:cNvPr id="0" name=""/>
                      <p:cNvPicPr/>
                      <p:nvPr/>
                    </p:nvPicPr>
                    <p:blipFill>
                      <a:blip r:embed="rId11"/>
                      <a:stretch>
                        <a:fillRect/>
                      </a:stretch>
                    </p:blipFill>
                    <p:spPr>
                      <a:xfrm>
                        <a:off x="7298000" y="4472280"/>
                        <a:ext cx="584200" cy="547688"/>
                      </a:xfrm>
                      <a:prstGeom prst="rect">
                        <a:avLst/>
                      </a:prstGeom>
                    </p:spPr>
                  </p:pic>
                </p:oleObj>
              </mc:Fallback>
            </mc:AlternateContent>
          </a:graphicData>
        </a:graphic>
      </p:graphicFrame>
      <p:grpSp>
        <p:nvGrpSpPr>
          <p:cNvPr id="28" name="组合 27"/>
          <p:cNvGrpSpPr/>
          <p:nvPr/>
        </p:nvGrpSpPr>
        <p:grpSpPr>
          <a:xfrm>
            <a:off x="7961747" y="4585334"/>
            <a:ext cx="3985493" cy="2218939"/>
            <a:chOff x="2582480" y="2351492"/>
            <a:chExt cx="4495047" cy="2502635"/>
          </a:xfrm>
        </p:grpSpPr>
        <p:graphicFrame>
          <p:nvGraphicFramePr>
            <p:cNvPr id="29" name="对象 28"/>
            <p:cNvGraphicFramePr>
              <a:graphicFrameLocks noChangeAspect="1"/>
            </p:cNvGraphicFramePr>
            <p:nvPr>
              <p:extLst>
                <p:ext uri="{D42A27DB-BD31-4B8C-83A1-F6EECF244321}">
                  <p14:modId xmlns:p14="http://schemas.microsoft.com/office/powerpoint/2010/main" val="1485295634"/>
                </p:ext>
              </p:extLst>
            </p:nvPr>
          </p:nvGraphicFramePr>
          <p:xfrm>
            <a:off x="2582480" y="2737531"/>
            <a:ext cx="447308" cy="609047"/>
          </p:xfrm>
          <a:graphic>
            <a:graphicData uri="http://schemas.openxmlformats.org/presentationml/2006/ole">
              <mc:AlternateContent xmlns:mc="http://schemas.openxmlformats.org/markup-compatibility/2006">
                <mc:Choice xmlns:v="urn:schemas-microsoft-com:vml" Requires="v">
                  <p:oleObj spid="_x0000_s6260" name="Equation" r:id="rId12" imgW="139680" imgH="190440" progId="Equation.DSMT4">
                    <p:embed/>
                  </p:oleObj>
                </mc:Choice>
                <mc:Fallback>
                  <p:oleObj name="Equation" r:id="rId12" imgW="139680" imgH="190440" progId="Equation.DSMT4">
                    <p:embed/>
                    <p:pic>
                      <p:nvPicPr>
                        <p:cNvPr id="0" name=""/>
                        <p:cNvPicPr/>
                        <p:nvPr/>
                      </p:nvPicPr>
                      <p:blipFill>
                        <a:blip r:embed="rId13"/>
                        <a:stretch>
                          <a:fillRect/>
                        </a:stretch>
                      </p:blipFill>
                      <p:spPr>
                        <a:xfrm>
                          <a:off x="2582480" y="2737531"/>
                          <a:ext cx="447308" cy="609047"/>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873266920"/>
                </p:ext>
              </p:extLst>
            </p:nvPr>
          </p:nvGraphicFramePr>
          <p:xfrm>
            <a:off x="2582480" y="3849752"/>
            <a:ext cx="485775" cy="608012"/>
          </p:xfrm>
          <a:graphic>
            <a:graphicData uri="http://schemas.openxmlformats.org/presentationml/2006/ole">
              <mc:AlternateContent xmlns:mc="http://schemas.openxmlformats.org/markup-compatibility/2006">
                <mc:Choice xmlns:v="urn:schemas-microsoft-com:vml" Requires="v">
                  <p:oleObj spid="_x0000_s6261" name="Equation" r:id="rId14" imgW="152280" imgH="190440" progId="Equation.DSMT4">
                    <p:embed/>
                  </p:oleObj>
                </mc:Choice>
                <mc:Fallback>
                  <p:oleObj name="Equation" r:id="rId14" imgW="152280" imgH="190440" progId="Equation.DSMT4">
                    <p:embed/>
                    <p:pic>
                      <p:nvPicPr>
                        <p:cNvPr id="0" name=""/>
                        <p:cNvPicPr/>
                        <p:nvPr/>
                      </p:nvPicPr>
                      <p:blipFill>
                        <a:blip r:embed="rId15"/>
                        <a:stretch>
                          <a:fillRect/>
                        </a:stretch>
                      </p:blipFill>
                      <p:spPr>
                        <a:xfrm>
                          <a:off x="2582480" y="3849752"/>
                          <a:ext cx="485775" cy="608012"/>
                        </a:xfrm>
                        <a:prstGeom prst="rect">
                          <a:avLst/>
                        </a:prstGeom>
                      </p:spPr>
                    </p:pic>
                  </p:oleObj>
                </mc:Fallback>
              </mc:AlternateContent>
            </a:graphicData>
          </a:graphic>
        </p:graphicFrame>
        <p:grpSp>
          <p:nvGrpSpPr>
            <p:cNvPr id="31" name="组合 30"/>
            <p:cNvGrpSpPr/>
            <p:nvPr/>
          </p:nvGrpSpPr>
          <p:grpSpPr>
            <a:xfrm>
              <a:off x="3747752" y="2351492"/>
              <a:ext cx="586084" cy="610649"/>
              <a:chOff x="7456868" y="1005703"/>
              <a:chExt cx="662782" cy="690562"/>
            </a:xfrm>
          </p:grpSpPr>
          <p:sp>
            <p:nvSpPr>
              <p:cNvPr id="58" name="椭圆 57"/>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9" name="对象 58"/>
              <p:cNvGraphicFramePr>
                <a:graphicFrameLocks noChangeAspect="1"/>
              </p:cNvGraphicFramePr>
              <p:nvPr>
                <p:extLst>
                  <p:ext uri="{D42A27DB-BD31-4B8C-83A1-F6EECF244321}">
                    <p14:modId xmlns:p14="http://schemas.microsoft.com/office/powerpoint/2010/main" val="2841887455"/>
                  </p:ext>
                </p:extLst>
              </p:nvPr>
            </p:nvGraphicFramePr>
            <p:xfrm>
              <a:off x="7467188" y="1005703"/>
              <a:ext cx="652462" cy="690562"/>
            </p:xfrm>
            <a:graphic>
              <a:graphicData uri="http://schemas.openxmlformats.org/presentationml/2006/ole">
                <mc:AlternateContent xmlns:mc="http://schemas.openxmlformats.org/markup-compatibility/2006">
                  <mc:Choice xmlns:v="urn:schemas-microsoft-com:vml" Requires="v">
                    <p:oleObj spid="_x0000_s6262" name="Equation" r:id="rId16" imgW="203040" imgH="215640" progId="Equation.DSMT4">
                      <p:embed/>
                    </p:oleObj>
                  </mc:Choice>
                  <mc:Fallback>
                    <p:oleObj name="Equation" r:id="rId16" imgW="203040" imgH="215640" progId="Equation.DSMT4">
                      <p:embed/>
                      <p:pic>
                        <p:nvPicPr>
                          <p:cNvPr id="0" name=""/>
                          <p:cNvPicPr/>
                          <p:nvPr/>
                        </p:nvPicPr>
                        <p:blipFill>
                          <a:blip r:embed="rId17"/>
                          <a:stretch>
                            <a:fillRect/>
                          </a:stretch>
                        </p:blipFill>
                        <p:spPr>
                          <a:xfrm>
                            <a:off x="7467188" y="1005703"/>
                            <a:ext cx="652462" cy="690562"/>
                          </a:xfrm>
                          <a:prstGeom prst="rect">
                            <a:avLst/>
                          </a:prstGeom>
                        </p:spPr>
                      </p:pic>
                    </p:oleObj>
                  </mc:Fallback>
                </mc:AlternateContent>
              </a:graphicData>
            </a:graphic>
          </p:graphicFrame>
        </p:grpSp>
        <p:grpSp>
          <p:nvGrpSpPr>
            <p:cNvPr id="32" name="组合 31"/>
            <p:cNvGrpSpPr/>
            <p:nvPr/>
          </p:nvGrpSpPr>
          <p:grpSpPr>
            <a:xfrm>
              <a:off x="3756878" y="2992774"/>
              <a:ext cx="586084" cy="610649"/>
              <a:chOff x="7456868" y="1005703"/>
              <a:chExt cx="662782" cy="690562"/>
            </a:xfrm>
          </p:grpSpPr>
          <p:sp>
            <p:nvSpPr>
              <p:cNvPr id="56" name="椭圆 55"/>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7" name="对象 56"/>
              <p:cNvGraphicFramePr>
                <a:graphicFrameLocks noChangeAspect="1"/>
              </p:cNvGraphicFramePr>
              <p:nvPr>
                <p:extLst>
                  <p:ext uri="{D42A27DB-BD31-4B8C-83A1-F6EECF244321}">
                    <p14:modId xmlns:p14="http://schemas.microsoft.com/office/powerpoint/2010/main" val="1528871539"/>
                  </p:ext>
                </p:extLst>
              </p:nvPr>
            </p:nvGraphicFramePr>
            <p:xfrm>
              <a:off x="7467188" y="1005703"/>
              <a:ext cx="652462" cy="690562"/>
            </p:xfrm>
            <a:graphic>
              <a:graphicData uri="http://schemas.openxmlformats.org/presentationml/2006/ole">
                <mc:AlternateContent xmlns:mc="http://schemas.openxmlformats.org/markup-compatibility/2006">
                  <mc:Choice xmlns:v="urn:schemas-microsoft-com:vml" Requires="v">
                    <p:oleObj spid="_x0000_s6263" name="Equation" r:id="rId18" imgW="203040" imgH="215640" progId="Equation.DSMT4">
                      <p:embed/>
                    </p:oleObj>
                  </mc:Choice>
                  <mc:Fallback>
                    <p:oleObj name="Equation" r:id="rId18" imgW="203040" imgH="215640" progId="Equation.DSMT4">
                      <p:embed/>
                      <p:pic>
                        <p:nvPicPr>
                          <p:cNvPr id="0" name=""/>
                          <p:cNvPicPr/>
                          <p:nvPr/>
                        </p:nvPicPr>
                        <p:blipFill>
                          <a:blip r:embed="rId19"/>
                          <a:stretch>
                            <a:fillRect/>
                          </a:stretch>
                        </p:blipFill>
                        <p:spPr>
                          <a:xfrm>
                            <a:off x="7467188" y="1005703"/>
                            <a:ext cx="652462" cy="690562"/>
                          </a:xfrm>
                          <a:prstGeom prst="rect">
                            <a:avLst/>
                          </a:prstGeom>
                        </p:spPr>
                      </p:pic>
                    </p:oleObj>
                  </mc:Fallback>
                </mc:AlternateContent>
              </a:graphicData>
            </a:graphic>
          </p:graphicFrame>
        </p:grpSp>
        <p:grpSp>
          <p:nvGrpSpPr>
            <p:cNvPr id="33" name="组合 32"/>
            <p:cNvGrpSpPr/>
            <p:nvPr/>
          </p:nvGrpSpPr>
          <p:grpSpPr>
            <a:xfrm>
              <a:off x="3766004" y="3618126"/>
              <a:ext cx="586088" cy="610649"/>
              <a:chOff x="7456868" y="1005703"/>
              <a:chExt cx="662787" cy="690562"/>
            </a:xfrm>
          </p:grpSpPr>
          <p:sp>
            <p:nvSpPr>
              <p:cNvPr id="54" name="椭圆 53"/>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5" name="对象 54"/>
              <p:cNvGraphicFramePr>
                <a:graphicFrameLocks noChangeAspect="1"/>
              </p:cNvGraphicFramePr>
              <p:nvPr>
                <p:extLst>
                  <p:ext uri="{D42A27DB-BD31-4B8C-83A1-F6EECF244321}">
                    <p14:modId xmlns:p14="http://schemas.microsoft.com/office/powerpoint/2010/main" val="875377251"/>
                  </p:ext>
                </p:extLst>
              </p:nvPr>
            </p:nvGraphicFramePr>
            <p:xfrm>
              <a:off x="7467193" y="1005703"/>
              <a:ext cx="652462" cy="690562"/>
            </p:xfrm>
            <a:graphic>
              <a:graphicData uri="http://schemas.openxmlformats.org/presentationml/2006/ole">
                <mc:AlternateContent xmlns:mc="http://schemas.openxmlformats.org/markup-compatibility/2006">
                  <mc:Choice xmlns:v="urn:schemas-microsoft-com:vml" Requires="v">
                    <p:oleObj spid="_x0000_s6264" name="Equation" r:id="rId20" imgW="203040" imgH="215640" progId="Equation.DSMT4">
                      <p:embed/>
                    </p:oleObj>
                  </mc:Choice>
                  <mc:Fallback>
                    <p:oleObj name="Equation" r:id="rId20" imgW="203040" imgH="215640" progId="Equation.DSMT4">
                      <p:embed/>
                      <p:pic>
                        <p:nvPicPr>
                          <p:cNvPr id="0" name=""/>
                          <p:cNvPicPr/>
                          <p:nvPr/>
                        </p:nvPicPr>
                        <p:blipFill>
                          <a:blip r:embed="rId21"/>
                          <a:stretch>
                            <a:fillRect/>
                          </a:stretch>
                        </p:blipFill>
                        <p:spPr>
                          <a:xfrm>
                            <a:off x="7467193" y="1005703"/>
                            <a:ext cx="652462" cy="690562"/>
                          </a:xfrm>
                          <a:prstGeom prst="rect">
                            <a:avLst/>
                          </a:prstGeom>
                        </p:spPr>
                      </p:pic>
                    </p:oleObj>
                  </mc:Fallback>
                </mc:AlternateContent>
              </a:graphicData>
            </a:graphic>
          </p:graphicFrame>
        </p:grpSp>
        <p:grpSp>
          <p:nvGrpSpPr>
            <p:cNvPr id="34" name="组合 33"/>
            <p:cNvGrpSpPr/>
            <p:nvPr/>
          </p:nvGrpSpPr>
          <p:grpSpPr>
            <a:xfrm>
              <a:off x="3747750" y="4243478"/>
              <a:ext cx="586086" cy="610649"/>
              <a:chOff x="7456868" y="1005703"/>
              <a:chExt cx="662784" cy="690562"/>
            </a:xfrm>
          </p:grpSpPr>
          <p:sp>
            <p:nvSpPr>
              <p:cNvPr id="52" name="椭圆 51"/>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对象 52"/>
              <p:cNvGraphicFramePr>
                <a:graphicFrameLocks noChangeAspect="1"/>
              </p:cNvGraphicFramePr>
              <p:nvPr>
                <p:extLst>
                  <p:ext uri="{D42A27DB-BD31-4B8C-83A1-F6EECF244321}">
                    <p14:modId xmlns:p14="http://schemas.microsoft.com/office/powerpoint/2010/main" val="1093038790"/>
                  </p:ext>
                </p:extLst>
              </p:nvPr>
            </p:nvGraphicFramePr>
            <p:xfrm>
              <a:off x="7467190" y="1005703"/>
              <a:ext cx="652462" cy="690562"/>
            </p:xfrm>
            <a:graphic>
              <a:graphicData uri="http://schemas.openxmlformats.org/presentationml/2006/ole">
                <mc:AlternateContent xmlns:mc="http://schemas.openxmlformats.org/markup-compatibility/2006">
                  <mc:Choice xmlns:v="urn:schemas-microsoft-com:vml" Requires="v">
                    <p:oleObj spid="_x0000_s6265" name="Equation" r:id="rId22" imgW="203040" imgH="215640" progId="Equation.DSMT4">
                      <p:embed/>
                    </p:oleObj>
                  </mc:Choice>
                  <mc:Fallback>
                    <p:oleObj name="Equation" r:id="rId22" imgW="203040" imgH="215640" progId="Equation.DSMT4">
                      <p:embed/>
                      <p:pic>
                        <p:nvPicPr>
                          <p:cNvPr id="0" name=""/>
                          <p:cNvPicPr/>
                          <p:nvPr/>
                        </p:nvPicPr>
                        <p:blipFill>
                          <a:blip r:embed="rId23"/>
                          <a:stretch>
                            <a:fillRect/>
                          </a:stretch>
                        </p:blipFill>
                        <p:spPr>
                          <a:xfrm>
                            <a:off x="7467190" y="1005703"/>
                            <a:ext cx="652462" cy="690562"/>
                          </a:xfrm>
                          <a:prstGeom prst="rect">
                            <a:avLst/>
                          </a:prstGeom>
                        </p:spPr>
                      </p:pic>
                    </p:oleObj>
                  </mc:Fallback>
                </mc:AlternateContent>
              </a:graphicData>
            </a:graphic>
          </p:graphicFrame>
        </p:grpSp>
        <p:grpSp>
          <p:nvGrpSpPr>
            <p:cNvPr id="35" name="组合 34"/>
            <p:cNvGrpSpPr/>
            <p:nvPr/>
          </p:nvGrpSpPr>
          <p:grpSpPr>
            <a:xfrm>
              <a:off x="5616211" y="3255731"/>
              <a:ext cx="612775" cy="611188"/>
              <a:chOff x="7447363" y="1004907"/>
              <a:chExt cx="692966" cy="691172"/>
            </a:xfrm>
          </p:grpSpPr>
          <p:sp>
            <p:nvSpPr>
              <p:cNvPr id="50" name="椭圆 49"/>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1" name="对象 50"/>
              <p:cNvGraphicFramePr>
                <a:graphicFrameLocks noChangeAspect="1"/>
              </p:cNvGraphicFramePr>
              <p:nvPr>
                <p:extLst>
                  <p:ext uri="{D42A27DB-BD31-4B8C-83A1-F6EECF244321}">
                    <p14:modId xmlns:p14="http://schemas.microsoft.com/office/powerpoint/2010/main" val="3187015079"/>
                  </p:ext>
                </p:extLst>
              </p:nvPr>
            </p:nvGraphicFramePr>
            <p:xfrm>
              <a:off x="7447363" y="1004907"/>
              <a:ext cx="692966" cy="691172"/>
            </p:xfrm>
            <a:graphic>
              <a:graphicData uri="http://schemas.openxmlformats.org/presentationml/2006/ole">
                <mc:AlternateContent xmlns:mc="http://schemas.openxmlformats.org/markup-compatibility/2006">
                  <mc:Choice xmlns:v="urn:schemas-microsoft-com:vml" Requires="v">
                    <p:oleObj spid="_x0000_s6266" name="Equation" r:id="rId24" imgW="215640" imgH="215640" progId="Equation.DSMT4">
                      <p:embed/>
                    </p:oleObj>
                  </mc:Choice>
                  <mc:Fallback>
                    <p:oleObj name="Equation" r:id="rId24" imgW="215640" imgH="215640" progId="Equation.DSMT4">
                      <p:embed/>
                      <p:pic>
                        <p:nvPicPr>
                          <p:cNvPr id="0" name=""/>
                          <p:cNvPicPr/>
                          <p:nvPr/>
                        </p:nvPicPr>
                        <p:blipFill>
                          <a:blip r:embed="rId25"/>
                          <a:stretch>
                            <a:fillRect/>
                          </a:stretch>
                        </p:blipFill>
                        <p:spPr>
                          <a:xfrm>
                            <a:off x="7447363" y="1004907"/>
                            <a:ext cx="692966" cy="691172"/>
                          </a:xfrm>
                          <a:prstGeom prst="rect">
                            <a:avLst/>
                          </a:prstGeom>
                        </p:spPr>
                      </p:pic>
                    </p:oleObj>
                  </mc:Fallback>
                </mc:AlternateContent>
              </a:graphicData>
            </a:graphic>
          </p:graphicFrame>
        </p:grpSp>
        <p:cxnSp>
          <p:nvCxnSpPr>
            <p:cNvPr id="36" name="直接箭头连接符 35"/>
            <p:cNvCxnSpPr/>
            <p:nvPr/>
          </p:nvCxnSpPr>
          <p:spPr>
            <a:xfrm flipV="1">
              <a:off x="3029788" y="2656816"/>
              <a:ext cx="717962" cy="38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57" idx="1"/>
            </p:cNvCxnSpPr>
            <p:nvPr/>
          </p:nvCxnSpPr>
          <p:spPr>
            <a:xfrm>
              <a:off x="3020663" y="3042054"/>
              <a:ext cx="745341" cy="25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55" idx="1"/>
            </p:cNvCxnSpPr>
            <p:nvPr/>
          </p:nvCxnSpPr>
          <p:spPr>
            <a:xfrm>
              <a:off x="3068255" y="3037925"/>
              <a:ext cx="706879" cy="8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53" idx="1"/>
            </p:cNvCxnSpPr>
            <p:nvPr/>
          </p:nvCxnSpPr>
          <p:spPr>
            <a:xfrm>
              <a:off x="3054563" y="3007477"/>
              <a:ext cx="702315" cy="154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58" idx="2"/>
            </p:cNvCxnSpPr>
            <p:nvPr/>
          </p:nvCxnSpPr>
          <p:spPr>
            <a:xfrm flipV="1">
              <a:off x="3011533" y="2664168"/>
              <a:ext cx="736219" cy="155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57" idx="1"/>
            </p:cNvCxnSpPr>
            <p:nvPr/>
          </p:nvCxnSpPr>
          <p:spPr>
            <a:xfrm flipV="1">
              <a:off x="3011533" y="3298098"/>
              <a:ext cx="754471" cy="9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3038914" y="3938154"/>
              <a:ext cx="708836" cy="30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53" idx="1"/>
            </p:cNvCxnSpPr>
            <p:nvPr/>
          </p:nvCxnSpPr>
          <p:spPr>
            <a:xfrm>
              <a:off x="3093030" y="4263112"/>
              <a:ext cx="663848" cy="285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52" idx="6"/>
              <a:endCxn id="51" idx="1"/>
            </p:cNvCxnSpPr>
            <p:nvPr/>
          </p:nvCxnSpPr>
          <p:spPr>
            <a:xfrm flipV="1">
              <a:off x="4333834" y="3561759"/>
              <a:ext cx="1299910" cy="99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4361214" y="3569111"/>
              <a:ext cx="1254273" cy="361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51" idx="1"/>
            </p:cNvCxnSpPr>
            <p:nvPr/>
          </p:nvCxnSpPr>
          <p:spPr>
            <a:xfrm>
              <a:off x="4365777" y="3346578"/>
              <a:ext cx="1267967" cy="21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51" idx="1"/>
            </p:cNvCxnSpPr>
            <p:nvPr/>
          </p:nvCxnSpPr>
          <p:spPr>
            <a:xfrm>
              <a:off x="4324704" y="2664168"/>
              <a:ext cx="1309040" cy="89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210701" y="3561759"/>
              <a:ext cx="499192" cy="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对象 48"/>
            <p:cNvGraphicFramePr>
              <a:graphicFrameLocks noChangeAspect="1"/>
            </p:cNvGraphicFramePr>
            <p:nvPr>
              <p:extLst>
                <p:ext uri="{D42A27DB-BD31-4B8C-83A1-F6EECF244321}">
                  <p14:modId xmlns:p14="http://schemas.microsoft.com/office/powerpoint/2010/main" val="1316140059"/>
                </p:ext>
              </p:extLst>
            </p:nvPr>
          </p:nvGraphicFramePr>
          <p:xfrm>
            <a:off x="6671127" y="3264311"/>
            <a:ext cx="406400" cy="609600"/>
          </p:xfrm>
          <a:graphic>
            <a:graphicData uri="http://schemas.openxmlformats.org/presentationml/2006/ole">
              <mc:AlternateContent xmlns:mc="http://schemas.openxmlformats.org/markup-compatibility/2006">
                <mc:Choice xmlns:v="urn:schemas-microsoft-com:vml" Requires="v">
                  <p:oleObj spid="_x0000_s6267" name="Equation" r:id="rId26" imgW="126720" imgH="190440" progId="Equation.DSMT4">
                    <p:embed/>
                  </p:oleObj>
                </mc:Choice>
                <mc:Fallback>
                  <p:oleObj name="Equation" r:id="rId26" imgW="126720" imgH="190440" progId="Equation.DSMT4">
                    <p:embed/>
                    <p:pic>
                      <p:nvPicPr>
                        <p:cNvPr id="0" name=""/>
                        <p:cNvPicPr/>
                        <p:nvPr/>
                      </p:nvPicPr>
                      <p:blipFill>
                        <a:blip r:embed="rId27"/>
                        <a:stretch>
                          <a:fillRect/>
                        </a:stretch>
                      </p:blipFill>
                      <p:spPr>
                        <a:xfrm>
                          <a:off x="6671127" y="3264311"/>
                          <a:ext cx="406400" cy="609600"/>
                        </a:xfrm>
                        <a:prstGeom prst="rect">
                          <a:avLst/>
                        </a:prstGeom>
                      </p:spPr>
                    </p:pic>
                  </p:oleObj>
                </mc:Fallback>
              </mc:AlternateContent>
            </a:graphicData>
          </a:graphic>
        </p:graphicFrame>
      </p:grpSp>
      <p:graphicFrame>
        <p:nvGraphicFramePr>
          <p:cNvPr id="60" name="对象 59"/>
          <p:cNvGraphicFramePr>
            <a:graphicFrameLocks noChangeAspect="1"/>
          </p:cNvGraphicFramePr>
          <p:nvPr>
            <p:extLst>
              <p:ext uri="{D42A27DB-BD31-4B8C-83A1-F6EECF244321}">
                <p14:modId xmlns:p14="http://schemas.microsoft.com/office/powerpoint/2010/main" val="517499803"/>
              </p:ext>
            </p:extLst>
          </p:nvPr>
        </p:nvGraphicFramePr>
        <p:xfrm>
          <a:off x="6779030" y="1747659"/>
          <a:ext cx="974725" cy="611187"/>
        </p:xfrm>
        <a:graphic>
          <a:graphicData uri="http://schemas.openxmlformats.org/presentationml/2006/ole">
            <mc:AlternateContent xmlns:mc="http://schemas.openxmlformats.org/markup-compatibility/2006">
              <mc:Choice xmlns:v="urn:schemas-microsoft-com:vml" Requires="v">
                <p:oleObj spid="_x0000_s6268" name="Equation" r:id="rId28" imgW="342720" imgH="215640" progId="Equation.DSMT4">
                  <p:embed/>
                </p:oleObj>
              </mc:Choice>
              <mc:Fallback>
                <p:oleObj name="Equation" r:id="rId28" imgW="342720" imgH="215640" progId="Equation.DSMT4">
                  <p:embed/>
                  <p:pic>
                    <p:nvPicPr>
                      <p:cNvPr id="0" name=""/>
                      <p:cNvPicPr/>
                      <p:nvPr/>
                    </p:nvPicPr>
                    <p:blipFill>
                      <a:blip r:embed="rId29"/>
                      <a:stretch>
                        <a:fillRect/>
                      </a:stretch>
                    </p:blipFill>
                    <p:spPr>
                      <a:xfrm>
                        <a:off x="6779030" y="1747659"/>
                        <a:ext cx="974725" cy="611187"/>
                      </a:xfrm>
                      <a:prstGeom prst="rect">
                        <a:avLst/>
                      </a:prstGeom>
                    </p:spPr>
                  </p:pic>
                </p:oleObj>
              </mc:Fallback>
            </mc:AlternateContent>
          </a:graphicData>
        </a:graphic>
      </p:graphicFrame>
    </p:spTree>
    <p:extLst>
      <p:ext uri="{BB962C8B-B14F-4D97-AF65-F5344CB8AC3E}">
        <p14:creationId xmlns:p14="http://schemas.microsoft.com/office/powerpoint/2010/main" val="1475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Consider the following </a:t>
            </a:r>
            <a:r>
              <a:rPr lang="en-US" altLang="zh-CN" dirty="0" smtClean="0"/>
              <a:t>neural network</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dirty="0" smtClean="0"/>
              <a:t>What is the </a:t>
            </a:r>
            <a:r>
              <a:rPr lang="en-US" altLang="zh-CN" dirty="0" smtClean="0"/>
              <a:t>shape of         </a:t>
            </a:r>
            <a:r>
              <a:rPr lang="zh-CN" altLang="en-US" dirty="0" smtClean="0"/>
              <a:t>、</a:t>
            </a:r>
            <a:r>
              <a:rPr lang="en-US" altLang="zh-CN" dirty="0" smtClean="0"/>
              <a:t>      </a:t>
            </a:r>
            <a:r>
              <a:rPr lang="zh-CN" altLang="en-US" dirty="0" smtClean="0"/>
              <a:t>、    </a:t>
            </a:r>
            <a:r>
              <a:rPr lang="en-US" altLang="zh-CN" dirty="0" smtClean="0"/>
              <a:t>and       </a:t>
            </a:r>
            <a:r>
              <a:rPr lang="en-US" altLang="zh-CN" dirty="0" smtClean="0"/>
              <a:t>?</a:t>
            </a:r>
            <a:endParaRPr lang="zh-CN" altLang="en-US" dirty="0"/>
          </a:p>
        </p:txBody>
      </p:sp>
      <p:sp>
        <p:nvSpPr>
          <p:cNvPr id="2" name="标题 1"/>
          <p:cNvSpPr>
            <a:spLocks noGrp="1"/>
          </p:cNvSpPr>
          <p:nvPr>
            <p:ph type="title"/>
          </p:nvPr>
        </p:nvSpPr>
        <p:spPr/>
        <p:txBody>
          <a:bodyPr/>
          <a:lstStyle/>
          <a:p>
            <a:r>
              <a:rPr lang="en-US" altLang="zh-CN" dirty="0" smtClean="0"/>
              <a:t>Q5</a:t>
            </a:r>
            <a:endParaRPr lang="zh-CN" altLang="en-US" dirty="0"/>
          </a:p>
        </p:txBody>
      </p:sp>
      <p:graphicFrame>
        <p:nvGraphicFramePr>
          <p:cNvPr id="24" name="对象 23"/>
          <p:cNvGraphicFramePr>
            <a:graphicFrameLocks noChangeAspect="1"/>
          </p:cNvGraphicFramePr>
          <p:nvPr>
            <p:extLst>
              <p:ext uri="{D42A27DB-BD31-4B8C-83A1-F6EECF244321}">
                <p14:modId xmlns:p14="http://schemas.microsoft.com/office/powerpoint/2010/main" val="2289416719"/>
              </p:ext>
            </p:extLst>
          </p:nvPr>
        </p:nvGraphicFramePr>
        <p:xfrm>
          <a:off x="3933622" y="5330554"/>
          <a:ext cx="694456" cy="548734"/>
        </p:xfrm>
        <a:graphic>
          <a:graphicData uri="http://schemas.openxmlformats.org/presentationml/2006/ole">
            <mc:AlternateContent xmlns:mc="http://schemas.openxmlformats.org/markup-compatibility/2006">
              <mc:Choice xmlns:v="urn:schemas-microsoft-com:vml" Requires="v">
                <p:oleObj spid="_x0000_s7329" name="Equation" r:id="rId3" imgW="241200" imgH="190440" progId="Equation.DSMT4">
                  <p:embed/>
                </p:oleObj>
              </mc:Choice>
              <mc:Fallback>
                <p:oleObj name="Equation" r:id="rId3" imgW="241200" imgH="190440" progId="Equation.DSMT4">
                  <p:embed/>
                  <p:pic>
                    <p:nvPicPr>
                      <p:cNvPr id="0" name=""/>
                      <p:cNvPicPr/>
                      <p:nvPr/>
                    </p:nvPicPr>
                    <p:blipFill>
                      <a:blip r:embed="rId4"/>
                      <a:stretch>
                        <a:fillRect/>
                      </a:stretch>
                    </p:blipFill>
                    <p:spPr>
                      <a:xfrm>
                        <a:off x="3933622" y="5330554"/>
                        <a:ext cx="694456" cy="548734"/>
                      </a:xfrm>
                      <a:prstGeom prst="rect">
                        <a:avLst/>
                      </a:prstGeom>
                    </p:spPr>
                  </p:pic>
                </p:oleObj>
              </mc:Fallback>
            </mc:AlternateContent>
          </a:graphicData>
        </a:graphic>
      </p:graphicFrame>
      <p:grpSp>
        <p:nvGrpSpPr>
          <p:cNvPr id="70" name="组合 69"/>
          <p:cNvGrpSpPr/>
          <p:nvPr/>
        </p:nvGrpSpPr>
        <p:grpSpPr>
          <a:xfrm>
            <a:off x="3709968" y="2334261"/>
            <a:ext cx="4495047" cy="2502635"/>
            <a:chOff x="2582480" y="2351492"/>
            <a:chExt cx="4495047" cy="2502635"/>
          </a:xfrm>
        </p:grpSpPr>
        <p:graphicFrame>
          <p:nvGraphicFramePr>
            <p:cNvPr id="22" name="对象 21"/>
            <p:cNvGraphicFramePr>
              <a:graphicFrameLocks noChangeAspect="1"/>
            </p:cNvGraphicFramePr>
            <p:nvPr>
              <p:extLst>
                <p:ext uri="{D42A27DB-BD31-4B8C-83A1-F6EECF244321}">
                  <p14:modId xmlns:p14="http://schemas.microsoft.com/office/powerpoint/2010/main" val="2233481706"/>
                </p:ext>
              </p:extLst>
            </p:nvPr>
          </p:nvGraphicFramePr>
          <p:xfrm>
            <a:off x="2582480" y="2737531"/>
            <a:ext cx="447308" cy="609047"/>
          </p:xfrm>
          <a:graphic>
            <a:graphicData uri="http://schemas.openxmlformats.org/presentationml/2006/ole">
              <mc:AlternateContent xmlns:mc="http://schemas.openxmlformats.org/markup-compatibility/2006">
                <mc:Choice xmlns:v="urn:schemas-microsoft-com:vml" Requires="v">
                  <p:oleObj spid="_x0000_s7330" name="Equation" r:id="rId5" imgW="139680" imgH="190440" progId="Equation.DSMT4">
                    <p:embed/>
                  </p:oleObj>
                </mc:Choice>
                <mc:Fallback>
                  <p:oleObj name="Equation" r:id="rId5" imgW="139680" imgH="190440" progId="Equation.DSMT4">
                    <p:embed/>
                    <p:pic>
                      <p:nvPicPr>
                        <p:cNvPr id="0" name=""/>
                        <p:cNvPicPr/>
                        <p:nvPr/>
                      </p:nvPicPr>
                      <p:blipFill>
                        <a:blip r:embed="rId6"/>
                        <a:stretch>
                          <a:fillRect/>
                        </a:stretch>
                      </p:blipFill>
                      <p:spPr>
                        <a:xfrm>
                          <a:off x="2582480" y="2737531"/>
                          <a:ext cx="447308" cy="609047"/>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401450048"/>
                </p:ext>
              </p:extLst>
            </p:nvPr>
          </p:nvGraphicFramePr>
          <p:xfrm>
            <a:off x="2582480" y="3849752"/>
            <a:ext cx="485775" cy="608012"/>
          </p:xfrm>
          <a:graphic>
            <a:graphicData uri="http://schemas.openxmlformats.org/presentationml/2006/ole">
              <mc:AlternateContent xmlns:mc="http://schemas.openxmlformats.org/markup-compatibility/2006">
                <mc:Choice xmlns:v="urn:schemas-microsoft-com:vml" Requires="v">
                  <p:oleObj spid="_x0000_s7331" name="Equation" r:id="rId7" imgW="152280" imgH="190440" progId="Equation.DSMT4">
                    <p:embed/>
                  </p:oleObj>
                </mc:Choice>
                <mc:Fallback>
                  <p:oleObj name="Equation" r:id="rId7" imgW="152280" imgH="190440" progId="Equation.DSMT4">
                    <p:embed/>
                    <p:pic>
                      <p:nvPicPr>
                        <p:cNvPr id="0" name=""/>
                        <p:cNvPicPr/>
                        <p:nvPr/>
                      </p:nvPicPr>
                      <p:blipFill>
                        <a:blip r:embed="rId8"/>
                        <a:stretch>
                          <a:fillRect/>
                        </a:stretch>
                      </p:blipFill>
                      <p:spPr>
                        <a:xfrm>
                          <a:off x="2582480" y="3849752"/>
                          <a:ext cx="485775" cy="608012"/>
                        </a:xfrm>
                        <a:prstGeom prst="rect">
                          <a:avLst/>
                        </a:prstGeom>
                      </p:spPr>
                    </p:pic>
                  </p:oleObj>
                </mc:Fallback>
              </mc:AlternateContent>
            </a:graphicData>
          </a:graphic>
        </p:graphicFrame>
        <p:grpSp>
          <p:nvGrpSpPr>
            <p:cNvPr id="14" name="组合 13"/>
            <p:cNvGrpSpPr/>
            <p:nvPr/>
          </p:nvGrpSpPr>
          <p:grpSpPr>
            <a:xfrm>
              <a:off x="3747752" y="2351492"/>
              <a:ext cx="586084" cy="610649"/>
              <a:chOff x="7456868" y="1005703"/>
              <a:chExt cx="662782" cy="690562"/>
            </a:xfrm>
          </p:grpSpPr>
          <p:sp>
            <p:nvSpPr>
              <p:cNvPr id="12" name="椭圆 11"/>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218280572"/>
                  </p:ext>
                </p:extLst>
              </p:nvPr>
            </p:nvGraphicFramePr>
            <p:xfrm>
              <a:off x="7467188" y="1005703"/>
              <a:ext cx="652462" cy="690562"/>
            </p:xfrm>
            <a:graphic>
              <a:graphicData uri="http://schemas.openxmlformats.org/presentationml/2006/ole">
                <mc:AlternateContent xmlns:mc="http://schemas.openxmlformats.org/markup-compatibility/2006">
                  <mc:Choice xmlns:v="urn:schemas-microsoft-com:vml" Requires="v">
                    <p:oleObj spid="_x0000_s7332" name="Equation" r:id="rId9" imgW="203040" imgH="215640" progId="Equation.DSMT4">
                      <p:embed/>
                    </p:oleObj>
                  </mc:Choice>
                  <mc:Fallback>
                    <p:oleObj name="Equation" r:id="rId9" imgW="203040" imgH="215640" progId="Equation.DSMT4">
                      <p:embed/>
                      <p:pic>
                        <p:nvPicPr>
                          <p:cNvPr id="0" name=""/>
                          <p:cNvPicPr/>
                          <p:nvPr/>
                        </p:nvPicPr>
                        <p:blipFill>
                          <a:blip r:embed="rId10"/>
                          <a:stretch>
                            <a:fillRect/>
                          </a:stretch>
                        </p:blipFill>
                        <p:spPr>
                          <a:xfrm>
                            <a:off x="7467188" y="1005703"/>
                            <a:ext cx="652462" cy="690562"/>
                          </a:xfrm>
                          <a:prstGeom prst="rect">
                            <a:avLst/>
                          </a:prstGeom>
                        </p:spPr>
                      </p:pic>
                    </p:oleObj>
                  </mc:Fallback>
                </mc:AlternateContent>
              </a:graphicData>
            </a:graphic>
          </p:graphicFrame>
        </p:grpSp>
        <p:grpSp>
          <p:nvGrpSpPr>
            <p:cNvPr id="34" name="组合 33"/>
            <p:cNvGrpSpPr/>
            <p:nvPr/>
          </p:nvGrpSpPr>
          <p:grpSpPr>
            <a:xfrm>
              <a:off x="3756878" y="2992774"/>
              <a:ext cx="586084" cy="610649"/>
              <a:chOff x="7456868" y="1005703"/>
              <a:chExt cx="662782" cy="690562"/>
            </a:xfrm>
          </p:grpSpPr>
          <p:sp>
            <p:nvSpPr>
              <p:cNvPr id="35" name="椭圆 34"/>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681683682"/>
                  </p:ext>
                </p:extLst>
              </p:nvPr>
            </p:nvGraphicFramePr>
            <p:xfrm>
              <a:off x="7467188" y="1005703"/>
              <a:ext cx="652462" cy="690562"/>
            </p:xfrm>
            <a:graphic>
              <a:graphicData uri="http://schemas.openxmlformats.org/presentationml/2006/ole">
                <mc:AlternateContent xmlns:mc="http://schemas.openxmlformats.org/markup-compatibility/2006">
                  <mc:Choice xmlns:v="urn:schemas-microsoft-com:vml" Requires="v">
                    <p:oleObj spid="_x0000_s7333" name="Equation" r:id="rId11" imgW="203040" imgH="215640" progId="Equation.DSMT4">
                      <p:embed/>
                    </p:oleObj>
                  </mc:Choice>
                  <mc:Fallback>
                    <p:oleObj name="Equation" r:id="rId11" imgW="203040" imgH="215640" progId="Equation.DSMT4">
                      <p:embed/>
                      <p:pic>
                        <p:nvPicPr>
                          <p:cNvPr id="0" name=""/>
                          <p:cNvPicPr/>
                          <p:nvPr/>
                        </p:nvPicPr>
                        <p:blipFill>
                          <a:blip r:embed="rId12"/>
                          <a:stretch>
                            <a:fillRect/>
                          </a:stretch>
                        </p:blipFill>
                        <p:spPr>
                          <a:xfrm>
                            <a:off x="7467188" y="1005703"/>
                            <a:ext cx="652462" cy="690562"/>
                          </a:xfrm>
                          <a:prstGeom prst="rect">
                            <a:avLst/>
                          </a:prstGeom>
                        </p:spPr>
                      </p:pic>
                    </p:oleObj>
                  </mc:Fallback>
                </mc:AlternateContent>
              </a:graphicData>
            </a:graphic>
          </p:graphicFrame>
        </p:grpSp>
        <p:grpSp>
          <p:nvGrpSpPr>
            <p:cNvPr id="37" name="组合 36"/>
            <p:cNvGrpSpPr/>
            <p:nvPr/>
          </p:nvGrpSpPr>
          <p:grpSpPr>
            <a:xfrm>
              <a:off x="3766004" y="3618126"/>
              <a:ext cx="586088" cy="610649"/>
              <a:chOff x="7456868" y="1005703"/>
              <a:chExt cx="662787" cy="690562"/>
            </a:xfrm>
          </p:grpSpPr>
          <p:sp>
            <p:nvSpPr>
              <p:cNvPr id="38" name="椭圆 37"/>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1723270593"/>
                  </p:ext>
                </p:extLst>
              </p:nvPr>
            </p:nvGraphicFramePr>
            <p:xfrm>
              <a:off x="7467193" y="1005703"/>
              <a:ext cx="652462" cy="690562"/>
            </p:xfrm>
            <a:graphic>
              <a:graphicData uri="http://schemas.openxmlformats.org/presentationml/2006/ole">
                <mc:AlternateContent xmlns:mc="http://schemas.openxmlformats.org/markup-compatibility/2006">
                  <mc:Choice xmlns:v="urn:schemas-microsoft-com:vml" Requires="v">
                    <p:oleObj spid="_x0000_s7334" name="Equation" r:id="rId13" imgW="203040" imgH="215640" progId="Equation.DSMT4">
                      <p:embed/>
                    </p:oleObj>
                  </mc:Choice>
                  <mc:Fallback>
                    <p:oleObj name="Equation" r:id="rId13" imgW="203040" imgH="215640" progId="Equation.DSMT4">
                      <p:embed/>
                      <p:pic>
                        <p:nvPicPr>
                          <p:cNvPr id="0" name=""/>
                          <p:cNvPicPr/>
                          <p:nvPr/>
                        </p:nvPicPr>
                        <p:blipFill>
                          <a:blip r:embed="rId14"/>
                          <a:stretch>
                            <a:fillRect/>
                          </a:stretch>
                        </p:blipFill>
                        <p:spPr>
                          <a:xfrm>
                            <a:off x="7467193" y="1005703"/>
                            <a:ext cx="652462" cy="690562"/>
                          </a:xfrm>
                          <a:prstGeom prst="rect">
                            <a:avLst/>
                          </a:prstGeom>
                        </p:spPr>
                      </p:pic>
                    </p:oleObj>
                  </mc:Fallback>
                </mc:AlternateContent>
              </a:graphicData>
            </a:graphic>
          </p:graphicFrame>
        </p:grpSp>
        <p:grpSp>
          <p:nvGrpSpPr>
            <p:cNvPr id="40" name="组合 39"/>
            <p:cNvGrpSpPr/>
            <p:nvPr/>
          </p:nvGrpSpPr>
          <p:grpSpPr>
            <a:xfrm>
              <a:off x="3747750" y="4243478"/>
              <a:ext cx="586086" cy="610649"/>
              <a:chOff x="7456868" y="1005703"/>
              <a:chExt cx="662784" cy="690562"/>
            </a:xfrm>
          </p:grpSpPr>
          <p:sp>
            <p:nvSpPr>
              <p:cNvPr id="41" name="椭圆 40"/>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对象 41"/>
              <p:cNvGraphicFramePr>
                <a:graphicFrameLocks noChangeAspect="1"/>
              </p:cNvGraphicFramePr>
              <p:nvPr>
                <p:extLst>
                  <p:ext uri="{D42A27DB-BD31-4B8C-83A1-F6EECF244321}">
                    <p14:modId xmlns:p14="http://schemas.microsoft.com/office/powerpoint/2010/main" val="879537840"/>
                  </p:ext>
                </p:extLst>
              </p:nvPr>
            </p:nvGraphicFramePr>
            <p:xfrm>
              <a:off x="7467190" y="1005703"/>
              <a:ext cx="652462" cy="690562"/>
            </p:xfrm>
            <a:graphic>
              <a:graphicData uri="http://schemas.openxmlformats.org/presentationml/2006/ole">
                <mc:AlternateContent xmlns:mc="http://schemas.openxmlformats.org/markup-compatibility/2006">
                  <mc:Choice xmlns:v="urn:schemas-microsoft-com:vml" Requires="v">
                    <p:oleObj spid="_x0000_s7335" name="Equation" r:id="rId15" imgW="203040" imgH="215640" progId="Equation.DSMT4">
                      <p:embed/>
                    </p:oleObj>
                  </mc:Choice>
                  <mc:Fallback>
                    <p:oleObj name="Equation" r:id="rId15" imgW="203040" imgH="215640" progId="Equation.DSMT4">
                      <p:embed/>
                      <p:pic>
                        <p:nvPicPr>
                          <p:cNvPr id="0" name=""/>
                          <p:cNvPicPr/>
                          <p:nvPr/>
                        </p:nvPicPr>
                        <p:blipFill>
                          <a:blip r:embed="rId16"/>
                          <a:stretch>
                            <a:fillRect/>
                          </a:stretch>
                        </p:blipFill>
                        <p:spPr>
                          <a:xfrm>
                            <a:off x="7467190" y="1005703"/>
                            <a:ext cx="652462" cy="690562"/>
                          </a:xfrm>
                          <a:prstGeom prst="rect">
                            <a:avLst/>
                          </a:prstGeom>
                        </p:spPr>
                      </p:pic>
                    </p:oleObj>
                  </mc:Fallback>
                </mc:AlternateContent>
              </a:graphicData>
            </a:graphic>
          </p:graphicFrame>
        </p:grpSp>
        <p:grpSp>
          <p:nvGrpSpPr>
            <p:cNvPr id="43" name="组合 42"/>
            <p:cNvGrpSpPr/>
            <p:nvPr/>
          </p:nvGrpSpPr>
          <p:grpSpPr>
            <a:xfrm>
              <a:off x="5616211" y="3255731"/>
              <a:ext cx="612775" cy="611188"/>
              <a:chOff x="7447363" y="1004907"/>
              <a:chExt cx="692966" cy="691172"/>
            </a:xfrm>
          </p:grpSpPr>
          <p:sp>
            <p:nvSpPr>
              <p:cNvPr id="44" name="椭圆 43"/>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5" name="对象 44"/>
              <p:cNvGraphicFramePr>
                <a:graphicFrameLocks noChangeAspect="1"/>
              </p:cNvGraphicFramePr>
              <p:nvPr>
                <p:extLst>
                  <p:ext uri="{D42A27DB-BD31-4B8C-83A1-F6EECF244321}">
                    <p14:modId xmlns:p14="http://schemas.microsoft.com/office/powerpoint/2010/main" val="3023438167"/>
                  </p:ext>
                </p:extLst>
              </p:nvPr>
            </p:nvGraphicFramePr>
            <p:xfrm>
              <a:off x="7447363" y="1004907"/>
              <a:ext cx="692966" cy="691172"/>
            </p:xfrm>
            <a:graphic>
              <a:graphicData uri="http://schemas.openxmlformats.org/presentationml/2006/ole">
                <mc:AlternateContent xmlns:mc="http://schemas.openxmlformats.org/markup-compatibility/2006">
                  <mc:Choice xmlns:v="urn:schemas-microsoft-com:vml" Requires="v">
                    <p:oleObj spid="_x0000_s7336" name="Equation" r:id="rId17" imgW="215640" imgH="215640" progId="Equation.DSMT4">
                      <p:embed/>
                    </p:oleObj>
                  </mc:Choice>
                  <mc:Fallback>
                    <p:oleObj name="Equation" r:id="rId17" imgW="215640" imgH="215640" progId="Equation.DSMT4">
                      <p:embed/>
                      <p:pic>
                        <p:nvPicPr>
                          <p:cNvPr id="0" name=""/>
                          <p:cNvPicPr/>
                          <p:nvPr/>
                        </p:nvPicPr>
                        <p:blipFill>
                          <a:blip r:embed="rId18"/>
                          <a:stretch>
                            <a:fillRect/>
                          </a:stretch>
                        </p:blipFill>
                        <p:spPr>
                          <a:xfrm>
                            <a:off x="7447363" y="1004907"/>
                            <a:ext cx="692966" cy="691172"/>
                          </a:xfrm>
                          <a:prstGeom prst="rect">
                            <a:avLst/>
                          </a:prstGeom>
                        </p:spPr>
                      </p:pic>
                    </p:oleObj>
                  </mc:Fallback>
                </mc:AlternateContent>
              </a:graphicData>
            </a:graphic>
          </p:graphicFrame>
        </p:grpSp>
        <p:cxnSp>
          <p:nvCxnSpPr>
            <p:cNvPr id="18" name="直接箭头连接符 17"/>
            <p:cNvCxnSpPr/>
            <p:nvPr/>
          </p:nvCxnSpPr>
          <p:spPr>
            <a:xfrm flipV="1">
              <a:off x="3029788" y="2656816"/>
              <a:ext cx="717962" cy="38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36" idx="1"/>
            </p:cNvCxnSpPr>
            <p:nvPr/>
          </p:nvCxnSpPr>
          <p:spPr>
            <a:xfrm>
              <a:off x="3020663" y="3042054"/>
              <a:ext cx="745341" cy="25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9" idx="1"/>
            </p:cNvCxnSpPr>
            <p:nvPr/>
          </p:nvCxnSpPr>
          <p:spPr>
            <a:xfrm>
              <a:off x="3068255" y="3037925"/>
              <a:ext cx="706879" cy="8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42" idx="1"/>
            </p:cNvCxnSpPr>
            <p:nvPr/>
          </p:nvCxnSpPr>
          <p:spPr>
            <a:xfrm>
              <a:off x="3054563" y="3007477"/>
              <a:ext cx="702315" cy="154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12" idx="2"/>
            </p:cNvCxnSpPr>
            <p:nvPr/>
          </p:nvCxnSpPr>
          <p:spPr>
            <a:xfrm flipV="1">
              <a:off x="3011533" y="2664168"/>
              <a:ext cx="736219" cy="155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36" idx="1"/>
            </p:cNvCxnSpPr>
            <p:nvPr/>
          </p:nvCxnSpPr>
          <p:spPr>
            <a:xfrm flipV="1">
              <a:off x="3011533" y="3298098"/>
              <a:ext cx="754471" cy="9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3038914" y="3938154"/>
              <a:ext cx="708836" cy="30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42" idx="1"/>
            </p:cNvCxnSpPr>
            <p:nvPr/>
          </p:nvCxnSpPr>
          <p:spPr>
            <a:xfrm>
              <a:off x="3093030" y="4263112"/>
              <a:ext cx="663848" cy="285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1" idx="6"/>
              <a:endCxn id="45" idx="1"/>
            </p:cNvCxnSpPr>
            <p:nvPr/>
          </p:nvCxnSpPr>
          <p:spPr>
            <a:xfrm flipV="1">
              <a:off x="4333834" y="3561759"/>
              <a:ext cx="1299910" cy="99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4361214" y="3569111"/>
              <a:ext cx="1254273" cy="361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5" idx="1"/>
            </p:cNvCxnSpPr>
            <p:nvPr/>
          </p:nvCxnSpPr>
          <p:spPr>
            <a:xfrm>
              <a:off x="4365777" y="3346578"/>
              <a:ext cx="1267967" cy="21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45" idx="1"/>
            </p:cNvCxnSpPr>
            <p:nvPr/>
          </p:nvCxnSpPr>
          <p:spPr>
            <a:xfrm>
              <a:off x="4324704" y="2664168"/>
              <a:ext cx="1309040" cy="89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6210701" y="3561759"/>
              <a:ext cx="499192" cy="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对象 68"/>
            <p:cNvGraphicFramePr>
              <a:graphicFrameLocks noChangeAspect="1"/>
            </p:cNvGraphicFramePr>
            <p:nvPr>
              <p:extLst>
                <p:ext uri="{D42A27DB-BD31-4B8C-83A1-F6EECF244321}">
                  <p14:modId xmlns:p14="http://schemas.microsoft.com/office/powerpoint/2010/main" val="2825763248"/>
                </p:ext>
              </p:extLst>
            </p:nvPr>
          </p:nvGraphicFramePr>
          <p:xfrm>
            <a:off x="6671127" y="3264311"/>
            <a:ext cx="406400" cy="609600"/>
          </p:xfrm>
          <a:graphic>
            <a:graphicData uri="http://schemas.openxmlformats.org/presentationml/2006/ole">
              <mc:AlternateContent xmlns:mc="http://schemas.openxmlformats.org/markup-compatibility/2006">
                <mc:Choice xmlns:v="urn:schemas-microsoft-com:vml" Requires="v">
                  <p:oleObj spid="_x0000_s7337" name="Equation" r:id="rId19" imgW="126720" imgH="190440" progId="Equation.DSMT4">
                    <p:embed/>
                  </p:oleObj>
                </mc:Choice>
                <mc:Fallback>
                  <p:oleObj name="Equation" r:id="rId19" imgW="126720" imgH="190440" progId="Equation.DSMT4">
                    <p:embed/>
                    <p:pic>
                      <p:nvPicPr>
                        <p:cNvPr id="0" name=""/>
                        <p:cNvPicPr/>
                        <p:nvPr/>
                      </p:nvPicPr>
                      <p:blipFill>
                        <a:blip r:embed="rId20"/>
                        <a:stretch>
                          <a:fillRect/>
                        </a:stretch>
                      </p:blipFill>
                      <p:spPr>
                        <a:xfrm>
                          <a:off x="6671127" y="3264311"/>
                          <a:ext cx="406400" cy="609600"/>
                        </a:xfrm>
                        <a:prstGeom prst="rect">
                          <a:avLst/>
                        </a:prstGeom>
                      </p:spPr>
                    </p:pic>
                  </p:oleObj>
                </mc:Fallback>
              </mc:AlternateContent>
            </a:graphicData>
          </a:graphic>
        </p:graphicFrame>
      </p:grpSp>
      <p:graphicFrame>
        <p:nvGraphicFramePr>
          <p:cNvPr id="71" name="对象 70"/>
          <p:cNvGraphicFramePr>
            <a:graphicFrameLocks noChangeAspect="1"/>
          </p:cNvGraphicFramePr>
          <p:nvPr>
            <p:extLst>
              <p:ext uri="{D42A27DB-BD31-4B8C-83A1-F6EECF244321}">
                <p14:modId xmlns:p14="http://schemas.microsoft.com/office/powerpoint/2010/main" val="3639213752"/>
              </p:ext>
            </p:extLst>
          </p:nvPr>
        </p:nvGraphicFramePr>
        <p:xfrm>
          <a:off x="4749800" y="5330825"/>
          <a:ext cx="730250" cy="547688"/>
        </p:xfrm>
        <a:graphic>
          <a:graphicData uri="http://schemas.openxmlformats.org/presentationml/2006/ole">
            <mc:AlternateContent xmlns:mc="http://schemas.openxmlformats.org/markup-compatibility/2006">
              <mc:Choice xmlns:v="urn:schemas-microsoft-com:vml" Requires="v">
                <p:oleObj spid="_x0000_s7338" name="Equation" r:id="rId21" imgW="253800" imgH="190440" progId="Equation.DSMT4">
                  <p:embed/>
                </p:oleObj>
              </mc:Choice>
              <mc:Fallback>
                <p:oleObj name="Equation" r:id="rId21" imgW="253800" imgH="190440" progId="Equation.DSMT4">
                  <p:embed/>
                  <p:pic>
                    <p:nvPicPr>
                      <p:cNvPr id="0" name=""/>
                      <p:cNvPicPr/>
                      <p:nvPr/>
                    </p:nvPicPr>
                    <p:blipFill>
                      <a:blip r:embed="rId22"/>
                      <a:stretch>
                        <a:fillRect/>
                      </a:stretch>
                    </p:blipFill>
                    <p:spPr>
                      <a:xfrm>
                        <a:off x="4749800" y="5330825"/>
                        <a:ext cx="730250" cy="547688"/>
                      </a:xfrm>
                      <a:prstGeom prst="rect">
                        <a:avLst/>
                      </a:prstGeom>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1541940794"/>
              </p:ext>
            </p:extLst>
          </p:nvPr>
        </p:nvGraphicFramePr>
        <p:xfrm>
          <a:off x="5609688" y="5338488"/>
          <a:ext cx="547688" cy="547687"/>
        </p:xfrm>
        <a:graphic>
          <a:graphicData uri="http://schemas.openxmlformats.org/presentationml/2006/ole">
            <mc:AlternateContent xmlns:mc="http://schemas.openxmlformats.org/markup-compatibility/2006">
              <mc:Choice xmlns:v="urn:schemas-microsoft-com:vml" Requires="v">
                <p:oleObj spid="_x0000_s7339" name="Equation" r:id="rId23" imgW="190440" imgH="190440" progId="Equation.DSMT4">
                  <p:embed/>
                </p:oleObj>
              </mc:Choice>
              <mc:Fallback>
                <p:oleObj name="Equation" r:id="rId23" imgW="190440" imgH="190440" progId="Equation.DSMT4">
                  <p:embed/>
                  <p:pic>
                    <p:nvPicPr>
                      <p:cNvPr id="0" name=""/>
                      <p:cNvPicPr/>
                      <p:nvPr/>
                    </p:nvPicPr>
                    <p:blipFill>
                      <a:blip r:embed="rId24"/>
                      <a:stretch>
                        <a:fillRect/>
                      </a:stretch>
                    </p:blipFill>
                    <p:spPr>
                      <a:xfrm>
                        <a:off x="5609688" y="5338488"/>
                        <a:ext cx="547688" cy="547687"/>
                      </a:xfrm>
                      <a:prstGeom prst="rect">
                        <a:avLst/>
                      </a:prstGeom>
                    </p:spPr>
                  </p:pic>
                </p:oleObj>
              </mc:Fallback>
            </mc:AlternateContent>
          </a:graphicData>
        </a:graphic>
      </p:graphicFrame>
      <p:graphicFrame>
        <p:nvGraphicFramePr>
          <p:cNvPr id="73" name="对象 72"/>
          <p:cNvGraphicFramePr>
            <a:graphicFrameLocks noChangeAspect="1"/>
          </p:cNvGraphicFramePr>
          <p:nvPr>
            <p:extLst>
              <p:ext uri="{D42A27DB-BD31-4B8C-83A1-F6EECF244321}">
                <p14:modId xmlns:p14="http://schemas.microsoft.com/office/powerpoint/2010/main" val="4239917555"/>
              </p:ext>
            </p:extLst>
          </p:nvPr>
        </p:nvGraphicFramePr>
        <p:xfrm>
          <a:off x="6666930" y="5335161"/>
          <a:ext cx="584200" cy="547688"/>
        </p:xfrm>
        <a:graphic>
          <a:graphicData uri="http://schemas.openxmlformats.org/presentationml/2006/ole">
            <mc:AlternateContent xmlns:mc="http://schemas.openxmlformats.org/markup-compatibility/2006">
              <mc:Choice xmlns:v="urn:schemas-microsoft-com:vml" Requires="v">
                <p:oleObj spid="_x0000_s7340" name="Equation" r:id="rId25" imgW="203040" imgH="190440" progId="Equation.DSMT4">
                  <p:embed/>
                </p:oleObj>
              </mc:Choice>
              <mc:Fallback>
                <p:oleObj name="Equation" r:id="rId25" imgW="203040" imgH="190440" progId="Equation.DSMT4">
                  <p:embed/>
                  <p:pic>
                    <p:nvPicPr>
                      <p:cNvPr id="0" name=""/>
                      <p:cNvPicPr/>
                      <p:nvPr/>
                    </p:nvPicPr>
                    <p:blipFill>
                      <a:blip r:embed="rId26"/>
                      <a:stretch>
                        <a:fillRect/>
                      </a:stretch>
                    </p:blipFill>
                    <p:spPr>
                      <a:xfrm>
                        <a:off x="6666930" y="5335161"/>
                        <a:ext cx="584200" cy="547688"/>
                      </a:xfrm>
                      <a:prstGeom prst="rect">
                        <a:avLst/>
                      </a:prstGeom>
                    </p:spPr>
                  </p:pic>
                </p:oleObj>
              </mc:Fallback>
            </mc:AlternateContent>
          </a:graphicData>
        </a:graphic>
      </p:graphicFrame>
    </p:spTree>
    <p:extLst>
      <p:ext uri="{BB962C8B-B14F-4D97-AF65-F5344CB8AC3E}">
        <p14:creationId xmlns:p14="http://schemas.microsoft.com/office/powerpoint/2010/main" val="293157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A5</a:t>
            </a:r>
            <a:endParaRPr lang="zh-CN" altLang="en-US" dirty="0"/>
          </a:p>
        </p:txBody>
      </p:sp>
      <p:sp>
        <p:nvSpPr>
          <p:cNvPr id="3" name="内容占位符 2"/>
          <p:cNvSpPr>
            <a:spLocks noGrp="1"/>
          </p:cNvSpPr>
          <p:nvPr>
            <p:ph idx="1"/>
          </p:nvPr>
        </p:nvSpPr>
        <p:spPr/>
        <p:txBody>
          <a:bodyPr/>
          <a:lstStyle/>
          <a:p>
            <a:r>
              <a:rPr lang="en-US" altLang="zh-CN" dirty="0"/>
              <a:t> </a:t>
            </a:r>
            <a:r>
              <a:rPr lang="en-US" altLang="zh-CN" dirty="0" smtClean="0"/>
              <a:t>      will have shape (4,2)</a:t>
            </a:r>
          </a:p>
          <a:p>
            <a:r>
              <a:rPr lang="en-US" altLang="zh-CN" dirty="0" smtClean="0"/>
              <a:t>       w</a:t>
            </a:r>
            <a:r>
              <a:rPr lang="en-US" altLang="zh-CN" dirty="0" smtClean="0"/>
              <a:t>ill have shape (1,4)</a:t>
            </a:r>
          </a:p>
          <a:p>
            <a:r>
              <a:rPr lang="en-US" altLang="zh-CN" dirty="0" smtClean="0"/>
              <a:t>       will have shape (4,1)</a:t>
            </a:r>
          </a:p>
          <a:p>
            <a:r>
              <a:rPr lang="en-US" altLang="zh-CN" dirty="0" smtClean="0"/>
              <a:t>       w</a:t>
            </a:r>
            <a:r>
              <a:rPr lang="en-US" altLang="zh-CN" dirty="0" smtClean="0"/>
              <a:t>ill have shape (1,1)</a:t>
            </a:r>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3579161856"/>
              </p:ext>
            </p:extLst>
          </p:nvPr>
        </p:nvGraphicFramePr>
        <p:xfrm>
          <a:off x="1074512" y="1735472"/>
          <a:ext cx="694456" cy="548734"/>
        </p:xfrm>
        <a:graphic>
          <a:graphicData uri="http://schemas.openxmlformats.org/presentationml/2006/ole">
            <mc:AlternateContent xmlns:mc="http://schemas.openxmlformats.org/markup-compatibility/2006">
              <mc:Choice xmlns:v="urn:schemas-microsoft-com:vml" Requires="v">
                <p:oleObj spid="_x0000_s8341" name="Equation" r:id="rId4" imgW="241200" imgH="190440" progId="Equation.DSMT4">
                  <p:embed/>
                </p:oleObj>
              </mc:Choice>
              <mc:Fallback>
                <p:oleObj name="Equation" r:id="rId4" imgW="241200" imgH="190440" progId="Equation.DSMT4">
                  <p:embed/>
                  <p:pic>
                    <p:nvPicPr>
                      <p:cNvPr id="0" name=""/>
                      <p:cNvPicPr/>
                      <p:nvPr/>
                    </p:nvPicPr>
                    <p:blipFill>
                      <a:blip r:embed="rId5"/>
                      <a:stretch>
                        <a:fillRect/>
                      </a:stretch>
                    </p:blipFill>
                    <p:spPr>
                      <a:xfrm>
                        <a:off x="1074512" y="1735472"/>
                        <a:ext cx="694456" cy="54873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66336809"/>
              </p:ext>
            </p:extLst>
          </p:nvPr>
        </p:nvGraphicFramePr>
        <p:xfrm>
          <a:off x="1038718" y="2235452"/>
          <a:ext cx="730250" cy="547688"/>
        </p:xfrm>
        <a:graphic>
          <a:graphicData uri="http://schemas.openxmlformats.org/presentationml/2006/ole">
            <mc:AlternateContent xmlns:mc="http://schemas.openxmlformats.org/markup-compatibility/2006">
              <mc:Choice xmlns:v="urn:schemas-microsoft-com:vml" Requires="v">
                <p:oleObj spid="_x0000_s8342" name="Equation" r:id="rId6" imgW="253800" imgH="190440" progId="Equation.DSMT4">
                  <p:embed/>
                </p:oleObj>
              </mc:Choice>
              <mc:Fallback>
                <p:oleObj name="Equation" r:id="rId6" imgW="253800" imgH="190440" progId="Equation.DSMT4">
                  <p:embed/>
                  <p:pic>
                    <p:nvPicPr>
                      <p:cNvPr id="0" name=""/>
                      <p:cNvPicPr/>
                      <p:nvPr/>
                    </p:nvPicPr>
                    <p:blipFill>
                      <a:blip r:embed="rId7"/>
                      <a:stretch>
                        <a:fillRect/>
                      </a:stretch>
                    </p:blipFill>
                    <p:spPr>
                      <a:xfrm>
                        <a:off x="1038718" y="2235452"/>
                        <a:ext cx="730250" cy="54768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228412203"/>
              </p:ext>
            </p:extLst>
          </p:nvPr>
        </p:nvGraphicFramePr>
        <p:xfrm>
          <a:off x="1156885" y="2784186"/>
          <a:ext cx="547688" cy="547687"/>
        </p:xfrm>
        <a:graphic>
          <a:graphicData uri="http://schemas.openxmlformats.org/presentationml/2006/ole">
            <mc:AlternateContent xmlns:mc="http://schemas.openxmlformats.org/markup-compatibility/2006">
              <mc:Choice xmlns:v="urn:schemas-microsoft-com:vml" Requires="v">
                <p:oleObj spid="_x0000_s8343" name="Equation" r:id="rId8" imgW="190440" imgH="190440" progId="Equation.DSMT4">
                  <p:embed/>
                </p:oleObj>
              </mc:Choice>
              <mc:Fallback>
                <p:oleObj name="Equation" r:id="rId8" imgW="190440" imgH="190440" progId="Equation.DSMT4">
                  <p:embed/>
                  <p:pic>
                    <p:nvPicPr>
                      <p:cNvPr id="0" name=""/>
                      <p:cNvPicPr/>
                      <p:nvPr/>
                    </p:nvPicPr>
                    <p:blipFill>
                      <a:blip r:embed="rId9"/>
                      <a:stretch>
                        <a:fillRect/>
                      </a:stretch>
                    </p:blipFill>
                    <p:spPr>
                      <a:xfrm>
                        <a:off x="1156885" y="2784186"/>
                        <a:ext cx="547688" cy="5476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63391925"/>
              </p:ext>
            </p:extLst>
          </p:nvPr>
        </p:nvGraphicFramePr>
        <p:xfrm>
          <a:off x="1138629" y="3331873"/>
          <a:ext cx="584200" cy="547688"/>
        </p:xfrm>
        <a:graphic>
          <a:graphicData uri="http://schemas.openxmlformats.org/presentationml/2006/ole">
            <mc:AlternateContent xmlns:mc="http://schemas.openxmlformats.org/markup-compatibility/2006">
              <mc:Choice xmlns:v="urn:schemas-microsoft-com:vml" Requires="v">
                <p:oleObj spid="_x0000_s8344" name="Equation" r:id="rId10" imgW="203040" imgH="190440" progId="Equation.DSMT4">
                  <p:embed/>
                </p:oleObj>
              </mc:Choice>
              <mc:Fallback>
                <p:oleObj name="Equation" r:id="rId10" imgW="203040" imgH="190440" progId="Equation.DSMT4">
                  <p:embed/>
                  <p:pic>
                    <p:nvPicPr>
                      <p:cNvPr id="0" name=""/>
                      <p:cNvPicPr/>
                      <p:nvPr/>
                    </p:nvPicPr>
                    <p:blipFill>
                      <a:blip r:embed="rId11"/>
                      <a:stretch>
                        <a:fillRect/>
                      </a:stretch>
                    </p:blipFill>
                    <p:spPr>
                      <a:xfrm>
                        <a:off x="1138629" y="3331873"/>
                        <a:ext cx="584200" cy="547688"/>
                      </a:xfrm>
                      <a:prstGeom prst="rect">
                        <a:avLst/>
                      </a:prstGeom>
                    </p:spPr>
                  </p:pic>
                </p:oleObj>
              </mc:Fallback>
            </mc:AlternateContent>
          </a:graphicData>
        </a:graphic>
      </p:graphicFrame>
      <p:grpSp>
        <p:nvGrpSpPr>
          <p:cNvPr id="43" name="组合 42"/>
          <p:cNvGrpSpPr/>
          <p:nvPr/>
        </p:nvGrpSpPr>
        <p:grpSpPr>
          <a:xfrm>
            <a:off x="6594836" y="1690688"/>
            <a:ext cx="4495047" cy="2502635"/>
            <a:chOff x="2582480" y="2351492"/>
            <a:chExt cx="4495047" cy="2502635"/>
          </a:xfrm>
        </p:grpSpPr>
        <p:graphicFrame>
          <p:nvGraphicFramePr>
            <p:cNvPr id="44" name="对象 43"/>
            <p:cNvGraphicFramePr>
              <a:graphicFrameLocks noChangeAspect="1"/>
            </p:cNvGraphicFramePr>
            <p:nvPr>
              <p:extLst>
                <p:ext uri="{D42A27DB-BD31-4B8C-83A1-F6EECF244321}">
                  <p14:modId xmlns:p14="http://schemas.microsoft.com/office/powerpoint/2010/main" val="83705535"/>
                </p:ext>
              </p:extLst>
            </p:nvPr>
          </p:nvGraphicFramePr>
          <p:xfrm>
            <a:off x="2582480" y="2737531"/>
            <a:ext cx="447308" cy="609047"/>
          </p:xfrm>
          <a:graphic>
            <a:graphicData uri="http://schemas.openxmlformats.org/presentationml/2006/ole">
              <mc:AlternateContent xmlns:mc="http://schemas.openxmlformats.org/markup-compatibility/2006">
                <mc:Choice xmlns:v="urn:schemas-microsoft-com:vml" Requires="v">
                  <p:oleObj spid="_x0000_s8345" name="Equation" r:id="rId12" imgW="139680" imgH="190440" progId="Equation.DSMT4">
                    <p:embed/>
                  </p:oleObj>
                </mc:Choice>
                <mc:Fallback>
                  <p:oleObj name="Equation" r:id="rId12" imgW="139680" imgH="190440" progId="Equation.DSMT4">
                    <p:embed/>
                    <p:pic>
                      <p:nvPicPr>
                        <p:cNvPr id="0" name=""/>
                        <p:cNvPicPr/>
                        <p:nvPr/>
                      </p:nvPicPr>
                      <p:blipFill>
                        <a:blip r:embed="rId13"/>
                        <a:stretch>
                          <a:fillRect/>
                        </a:stretch>
                      </p:blipFill>
                      <p:spPr>
                        <a:xfrm>
                          <a:off x="2582480" y="2737531"/>
                          <a:ext cx="447308" cy="609047"/>
                        </a:xfrm>
                        <a:prstGeom prst="rect">
                          <a:avLst/>
                        </a:prstGeom>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262804052"/>
                </p:ext>
              </p:extLst>
            </p:nvPr>
          </p:nvGraphicFramePr>
          <p:xfrm>
            <a:off x="2582480" y="3849752"/>
            <a:ext cx="485775" cy="608012"/>
          </p:xfrm>
          <a:graphic>
            <a:graphicData uri="http://schemas.openxmlformats.org/presentationml/2006/ole">
              <mc:AlternateContent xmlns:mc="http://schemas.openxmlformats.org/markup-compatibility/2006">
                <mc:Choice xmlns:v="urn:schemas-microsoft-com:vml" Requires="v">
                  <p:oleObj spid="_x0000_s8346" name="Equation" r:id="rId14" imgW="152280" imgH="190440" progId="Equation.DSMT4">
                    <p:embed/>
                  </p:oleObj>
                </mc:Choice>
                <mc:Fallback>
                  <p:oleObj name="Equation" r:id="rId14" imgW="152280" imgH="190440" progId="Equation.DSMT4">
                    <p:embed/>
                    <p:pic>
                      <p:nvPicPr>
                        <p:cNvPr id="0" name=""/>
                        <p:cNvPicPr/>
                        <p:nvPr/>
                      </p:nvPicPr>
                      <p:blipFill>
                        <a:blip r:embed="rId15"/>
                        <a:stretch>
                          <a:fillRect/>
                        </a:stretch>
                      </p:blipFill>
                      <p:spPr>
                        <a:xfrm>
                          <a:off x="2582480" y="3849752"/>
                          <a:ext cx="485775" cy="608012"/>
                        </a:xfrm>
                        <a:prstGeom prst="rect">
                          <a:avLst/>
                        </a:prstGeom>
                      </p:spPr>
                    </p:pic>
                  </p:oleObj>
                </mc:Fallback>
              </mc:AlternateContent>
            </a:graphicData>
          </a:graphic>
        </p:graphicFrame>
        <p:grpSp>
          <p:nvGrpSpPr>
            <p:cNvPr id="46" name="组合 45"/>
            <p:cNvGrpSpPr/>
            <p:nvPr/>
          </p:nvGrpSpPr>
          <p:grpSpPr>
            <a:xfrm>
              <a:off x="3747752" y="2351492"/>
              <a:ext cx="586084" cy="610649"/>
              <a:chOff x="7456868" y="1005703"/>
              <a:chExt cx="662782" cy="690562"/>
            </a:xfrm>
          </p:grpSpPr>
          <p:sp>
            <p:nvSpPr>
              <p:cNvPr id="73" name="椭圆 72"/>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4" name="对象 73"/>
              <p:cNvGraphicFramePr>
                <a:graphicFrameLocks noChangeAspect="1"/>
              </p:cNvGraphicFramePr>
              <p:nvPr>
                <p:extLst>
                  <p:ext uri="{D42A27DB-BD31-4B8C-83A1-F6EECF244321}">
                    <p14:modId xmlns:p14="http://schemas.microsoft.com/office/powerpoint/2010/main" val="942118068"/>
                  </p:ext>
                </p:extLst>
              </p:nvPr>
            </p:nvGraphicFramePr>
            <p:xfrm>
              <a:off x="7467188" y="1005703"/>
              <a:ext cx="652462" cy="690562"/>
            </p:xfrm>
            <a:graphic>
              <a:graphicData uri="http://schemas.openxmlformats.org/presentationml/2006/ole">
                <mc:AlternateContent xmlns:mc="http://schemas.openxmlformats.org/markup-compatibility/2006">
                  <mc:Choice xmlns:v="urn:schemas-microsoft-com:vml" Requires="v">
                    <p:oleObj spid="_x0000_s8347" name="Equation" r:id="rId16" imgW="203040" imgH="215640" progId="Equation.DSMT4">
                      <p:embed/>
                    </p:oleObj>
                  </mc:Choice>
                  <mc:Fallback>
                    <p:oleObj name="Equation" r:id="rId16" imgW="203040" imgH="215640" progId="Equation.DSMT4">
                      <p:embed/>
                      <p:pic>
                        <p:nvPicPr>
                          <p:cNvPr id="0" name=""/>
                          <p:cNvPicPr/>
                          <p:nvPr/>
                        </p:nvPicPr>
                        <p:blipFill>
                          <a:blip r:embed="rId17"/>
                          <a:stretch>
                            <a:fillRect/>
                          </a:stretch>
                        </p:blipFill>
                        <p:spPr>
                          <a:xfrm>
                            <a:off x="7467188" y="1005703"/>
                            <a:ext cx="652462" cy="690562"/>
                          </a:xfrm>
                          <a:prstGeom prst="rect">
                            <a:avLst/>
                          </a:prstGeom>
                        </p:spPr>
                      </p:pic>
                    </p:oleObj>
                  </mc:Fallback>
                </mc:AlternateContent>
              </a:graphicData>
            </a:graphic>
          </p:graphicFrame>
        </p:grpSp>
        <p:grpSp>
          <p:nvGrpSpPr>
            <p:cNvPr id="47" name="组合 46"/>
            <p:cNvGrpSpPr/>
            <p:nvPr/>
          </p:nvGrpSpPr>
          <p:grpSpPr>
            <a:xfrm>
              <a:off x="3756878" y="2992774"/>
              <a:ext cx="586084" cy="610649"/>
              <a:chOff x="7456868" y="1005703"/>
              <a:chExt cx="662782" cy="690562"/>
            </a:xfrm>
          </p:grpSpPr>
          <p:sp>
            <p:nvSpPr>
              <p:cNvPr id="71" name="椭圆 70"/>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2" name="对象 71"/>
              <p:cNvGraphicFramePr>
                <a:graphicFrameLocks noChangeAspect="1"/>
              </p:cNvGraphicFramePr>
              <p:nvPr>
                <p:extLst>
                  <p:ext uri="{D42A27DB-BD31-4B8C-83A1-F6EECF244321}">
                    <p14:modId xmlns:p14="http://schemas.microsoft.com/office/powerpoint/2010/main" val="2756119915"/>
                  </p:ext>
                </p:extLst>
              </p:nvPr>
            </p:nvGraphicFramePr>
            <p:xfrm>
              <a:off x="7467188" y="1005703"/>
              <a:ext cx="652462" cy="690562"/>
            </p:xfrm>
            <a:graphic>
              <a:graphicData uri="http://schemas.openxmlformats.org/presentationml/2006/ole">
                <mc:AlternateContent xmlns:mc="http://schemas.openxmlformats.org/markup-compatibility/2006">
                  <mc:Choice xmlns:v="urn:schemas-microsoft-com:vml" Requires="v">
                    <p:oleObj spid="_x0000_s8348" name="Equation" r:id="rId18" imgW="203040" imgH="215640" progId="Equation.DSMT4">
                      <p:embed/>
                    </p:oleObj>
                  </mc:Choice>
                  <mc:Fallback>
                    <p:oleObj name="Equation" r:id="rId18" imgW="203040" imgH="215640" progId="Equation.DSMT4">
                      <p:embed/>
                      <p:pic>
                        <p:nvPicPr>
                          <p:cNvPr id="0" name=""/>
                          <p:cNvPicPr/>
                          <p:nvPr/>
                        </p:nvPicPr>
                        <p:blipFill>
                          <a:blip r:embed="rId19"/>
                          <a:stretch>
                            <a:fillRect/>
                          </a:stretch>
                        </p:blipFill>
                        <p:spPr>
                          <a:xfrm>
                            <a:off x="7467188" y="1005703"/>
                            <a:ext cx="652462" cy="690562"/>
                          </a:xfrm>
                          <a:prstGeom prst="rect">
                            <a:avLst/>
                          </a:prstGeom>
                        </p:spPr>
                      </p:pic>
                    </p:oleObj>
                  </mc:Fallback>
                </mc:AlternateContent>
              </a:graphicData>
            </a:graphic>
          </p:graphicFrame>
        </p:grpSp>
        <p:grpSp>
          <p:nvGrpSpPr>
            <p:cNvPr id="48" name="组合 47"/>
            <p:cNvGrpSpPr/>
            <p:nvPr/>
          </p:nvGrpSpPr>
          <p:grpSpPr>
            <a:xfrm>
              <a:off x="3766004" y="3618126"/>
              <a:ext cx="586088" cy="610649"/>
              <a:chOff x="7456868" y="1005703"/>
              <a:chExt cx="662787" cy="690562"/>
            </a:xfrm>
          </p:grpSpPr>
          <p:sp>
            <p:nvSpPr>
              <p:cNvPr id="69" name="椭圆 68"/>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0" name="对象 69"/>
              <p:cNvGraphicFramePr>
                <a:graphicFrameLocks noChangeAspect="1"/>
              </p:cNvGraphicFramePr>
              <p:nvPr>
                <p:extLst>
                  <p:ext uri="{D42A27DB-BD31-4B8C-83A1-F6EECF244321}">
                    <p14:modId xmlns:p14="http://schemas.microsoft.com/office/powerpoint/2010/main" val="1467362488"/>
                  </p:ext>
                </p:extLst>
              </p:nvPr>
            </p:nvGraphicFramePr>
            <p:xfrm>
              <a:off x="7467193" y="1005703"/>
              <a:ext cx="652462" cy="690562"/>
            </p:xfrm>
            <a:graphic>
              <a:graphicData uri="http://schemas.openxmlformats.org/presentationml/2006/ole">
                <mc:AlternateContent xmlns:mc="http://schemas.openxmlformats.org/markup-compatibility/2006">
                  <mc:Choice xmlns:v="urn:schemas-microsoft-com:vml" Requires="v">
                    <p:oleObj spid="_x0000_s8349" name="Equation" r:id="rId20" imgW="203040" imgH="215640" progId="Equation.DSMT4">
                      <p:embed/>
                    </p:oleObj>
                  </mc:Choice>
                  <mc:Fallback>
                    <p:oleObj name="Equation" r:id="rId20" imgW="203040" imgH="215640" progId="Equation.DSMT4">
                      <p:embed/>
                      <p:pic>
                        <p:nvPicPr>
                          <p:cNvPr id="0" name=""/>
                          <p:cNvPicPr/>
                          <p:nvPr/>
                        </p:nvPicPr>
                        <p:blipFill>
                          <a:blip r:embed="rId21"/>
                          <a:stretch>
                            <a:fillRect/>
                          </a:stretch>
                        </p:blipFill>
                        <p:spPr>
                          <a:xfrm>
                            <a:off x="7467193" y="1005703"/>
                            <a:ext cx="652462" cy="690562"/>
                          </a:xfrm>
                          <a:prstGeom prst="rect">
                            <a:avLst/>
                          </a:prstGeom>
                        </p:spPr>
                      </p:pic>
                    </p:oleObj>
                  </mc:Fallback>
                </mc:AlternateContent>
              </a:graphicData>
            </a:graphic>
          </p:graphicFrame>
        </p:grpSp>
        <p:grpSp>
          <p:nvGrpSpPr>
            <p:cNvPr id="49" name="组合 48"/>
            <p:cNvGrpSpPr/>
            <p:nvPr/>
          </p:nvGrpSpPr>
          <p:grpSpPr>
            <a:xfrm>
              <a:off x="3747750" y="4243478"/>
              <a:ext cx="586086" cy="610649"/>
              <a:chOff x="7456868" y="1005703"/>
              <a:chExt cx="662784" cy="690562"/>
            </a:xfrm>
          </p:grpSpPr>
          <p:sp>
            <p:nvSpPr>
              <p:cNvPr id="67" name="椭圆 66"/>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8" name="对象 67"/>
              <p:cNvGraphicFramePr>
                <a:graphicFrameLocks noChangeAspect="1"/>
              </p:cNvGraphicFramePr>
              <p:nvPr>
                <p:extLst>
                  <p:ext uri="{D42A27DB-BD31-4B8C-83A1-F6EECF244321}">
                    <p14:modId xmlns:p14="http://schemas.microsoft.com/office/powerpoint/2010/main" val="1907656719"/>
                  </p:ext>
                </p:extLst>
              </p:nvPr>
            </p:nvGraphicFramePr>
            <p:xfrm>
              <a:off x="7467190" y="1005703"/>
              <a:ext cx="652462" cy="690562"/>
            </p:xfrm>
            <a:graphic>
              <a:graphicData uri="http://schemas.openxmlformats.org/presentationml/2006/ole">
                <mc:AlternateContent xmlns:mc="http://schemas.openxmlformats.org/markup-compatibility/2006">
                  <mc:Choice xmlns:v="urn:schemas-microsoft-com:vml" Requires="v">
                    <p:oleObj spid="_x0000_s8350" name="Equation" r:id="rId22" imgW="203040" imgH="215640" progId="Equation.DSMT4">
                      <p:embed/>
                    </p:oleObj>
                  </mc:Choice>
                  <mc:Fallback>
                    <p:oleObj name="Equation" r:id="rId22" imgW="203040" imgH="215640" progId="Equation.DSMT4">
                      <p:embed/>
                      <p:pic>
                        <p:nvPicPr>
                          <p:cNvPr id="0" name=""/>
                          <p:cNvPicPr/>
                          <p:nvPr/>
                        </p:nvPicPr>
                        <p:blipFill>
                          <a:blip r:embed="rId23"/>
                          <a:stretch>
                            <a:fillRect/>
                          </a:stretch>
                        </p:blipFill>
                        <p:spPr>
                          <a:xfrm>
                            <a:off x="7467190" y="1005703"/>
                            <a:ext cx="652462" cy="690562"/>
                          </a:xfrm>
                          <a:prstGeom prst="rect">
                            <a:avLst/>
                          </a:prstGeom>
                        </p:spPr>
                      </p:pic>
                    </p:oleObj>
                  </mc:Fallback>
                </mc:AlternateContent>
              </a:graphicData>
            </a:graphic>
          </p:graphicFrame>
        </p:grpSp>
        <p:grpSp>
          <p:nvGrpSpPr>
            <p:cNvPr id="50" name="组合 49"/>
            <p:cNvGrpSpPr/>
            <p:nvPr/>
          </p:nvGrpSpPr>
          <p:grpSpPr>
            <a:xfrm>
              <a:off x="5616211" y="3255731"/>
              <a:ext cx="612775" cy="611188"/>
              <a:chOff x="7447363" y="1004907"/>
              <a:chExt cx="692966" cy="691172"/>
            </a:xfrm>
          </p:grpSpPr>
          <p:sp>
            <p:nvSpPr>
              <p:cNvPr id="65" name="椭圆 64"/>
              <p:cNvSpPr/>
              <p:nvPr/>
            </p:nvSpPr>
            <p:spPr>
              <a:xfrm>
                <a:off x="7456868" y="1027906"/>
                <a:ext cx="662782" cy="6627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6" name="对象 65"/>
              <p:cNvGraphicFramePr>
                <a:graphicFrameLocks noChangeAspect="1"/>
              </p:cNvGraphicFramePr>
              <p:nvPr>
                <p:extLst>
                  <p:ext uri="{D42A27DB-BD31-4B8C-83A1-F6EECF244321}">
                    <p14:modId xmlns:p14="http://schemas.microsoft.com/office/powerpoint/2010/main" val="2563863160"/>
                  </p:ext>
                </p:extLst>
              </p:nvPr>
            </p:nvGraphicFramePr>
            <p:xfrm>
              <a:off x="7447363" y="1004907"/>
              <a:ext cx="692966" cy="691172"/>
            </p:xfrm>
            <a:graphic>
              <a:graphicData uri="http://schemas.openxmlformats.org/presentationml/2006/ole">
                <mc:AlternateContent xmlns:mc="http://schemas.openxmlformats.org/markup-compatibility/2006">
                  <mc:Choice xmlns:v="urn:schemas-microsoft-com:vml" Requires="v">
                    <p:oleObj spid="_x0000_s8351" name="Equation" r:id="rId24" imgW="215640" imgH="215640" progId="Equation.DSMT4">
                      <p:embed/>
                    </p:oleObj>
                  </mc:Choice>
                  <mc:Fallback>
                    <p:oleObj name="Equation" r:id="rId24" imgW="215640" imgH="215640" progId="Equation.DSMT4">
                      <p:embed/>
                      <p:pic>
                        <p:nvPicPr>
                          <p:cNvPr id="0" name=""/>
                          <p:cNvPicPr/>
                          <p:nvPr/>
                        </p:nvPicPr>
                        <p:blipFill>
                          <a:blip r:embed="rId25"/>
                          <a:stretch>
                            <a:fillRect/>
                          </a:stretch>
                        </p:blipFill>
                        <p:spPr>
                          <a:xfrm>
                            <a:off x="7447363" y="1004907"/>
                            <a:ext cx="692966" cy="691172"/>
                          </a:xfrm>
                          <a:prstGeom prst="rect">
                            <a:avLst/>
                          </a:prstGeom>
                        </p:spPr>
                      </p:pic>
                    </p:oleObj>
                  </mc:Fallback>
                </mc:AlternateContent>
              </a:graphicData>
            </a:graphic>
          </p:graphicFrame>
        </p:grpSp>
        <p:cxnSp>
          <p:nvCxnSpPr>
            <p:cNvPr id="51" name="直接箭头连接符 50"/>
            <p:cNvCxnSpPr/>
            <p:nvPr/>
          </p:nvCxnSpPr>
          <p:spPr>
            <a:xfrm flipV="1">
              <a:off x="3029788" y="2656816"/>
              <a:ext cx="717962" cy="38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72" idx="1"/>
            </p:cNvCxnSpPr>
            <p:nvPr/>
          </p:nvCxnSpPr>
          <p:spPr>
            <a:xfrm>
              <a:off x="3020663" y="3042054"/>
              <a:ext cx="745341" cy="25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70" idx="1"/>
            </p:cNvCxnSpPr>
            <p:nvPr/>
          </p:nvCxnSpPr>
          <p:spPr>
            <a:xfrm>
              <a:off x="3068255" y="3037925"/>
              <a:ext cx="706879" cy="8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68" idx="1"/>
            </p:cNvCxnSpPr>
            <p:nvPr/>
          </p:nvCxnSpPr>
          <p:spPr>
            <a:xfrm>
              <a:off x="3054563" y="3007477"/>
              <a:ext cx="702315" cy="154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73" idx="2"/>
            </p:cNvCxnSpPr>
            <p:nvPr/>
          </p:nvCxnSpPr>
          <p:spPr>
            <a:xfrm flipV="1">
              <a:off x="3011533" y="2664168"/>
              <a:ext cx="736219" cy="155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72" idx="1"/>
            </p:cNvCxnSpPr>
            <p:nvPr/>
          </p:nvCxnSpPr>
          <p:spPr>
            <a:xfrm flipV="1">
              <a:off x="3011533" y="3298098"/>
              <a:ext cx="754471" cy="9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3038914" y="3938154"/>
              <a:ext cx="708836" cy="30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68" idx="1"/>
            </p:cNvCxnSpPr>
            <p:nvPr/>
          </p:nvCxnSpPr>
          <p:spPr>
            <a:xfrm>
              <a:off x="3093030" y="4263112"/>
              <a:ext cx="663848" cy="285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67" idx="6"/>
              <a:endCxn id="66" idx="1"/>
            </p:cNvCxnSpPr>
            <p:nvPr/>
          </p:nvCxnSpPr>
          <p:spPr>
            <a:xfrm flipV="1">
              <a:off x="4333834" y="3561759"/>
              <a:ext cx="1299910" cy="99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4361214" y="3569111"/>
              <a:ext cx="1254273" cy="361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66" idx="1"/>
            </p:cNvCxnSpPr>
            <p:nvPr/>
          </p:nvCxnSpPr>
          <p:spPr>
            <a:xfrm>
              <a:off x="4365777" y="3346578"/>
              <a:ext cx="1267967" cy="21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66" idx="1"/>
            </p:cNvCxnSpPr>
            <p:nvPr/>
          </p:nvCxnSpPr>
          <p:spPr>
            <a:xfrm>
              <a:off x="4324704" y="2664168"/>
              <a:ext cx="1309040" cy="89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6210701" y="3561759"/>
              <a:ext cx="499192" cy="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4" name="对象 63"/>
            <p:cNvGraphicFramePr>
              <a:graphicFrameLocks noChangeAspect="1"/>
            </p:cNvGraphicFramePr>
            <p:nvPr>
              <p:extLst>
                <p:ext uri="{D42A27DB-BD31-4B8C-83A1-F6EECF244321}">
                  <p14:modId xmlns:p14="http://schemas.microsoft.com/office/powerpoint/2010/main" val="3400170128"/>
                </p:ext>
              </p:extLst>
            </p:nvPr>
          </p:nvGraphicFramePr>
          <p:xfrm>
            <a:off x="6671127" y="3264311"/>
            <a:ext cx="406400" cy="609600"/>
          </p:xfrm>
          <a:graphic>
            <a:graphicData uri="http://schemas.openxmlformats.org/presentationml/2006/ole">
              <mc:AlternateContent xmlns:mc="http://schemas.openxmlformats.org/markup-compatibility/2006">
                <mc:Choice xmlns:v="urn:schemas-microsoft-com:vml" Requires="v">
                  <p:oleObj spid="_x0000_s8352" name="Equation" r:id="rId26" imgW="126720" imgH="190440" progId="Equation.DSMT4">
                    <p:embed/>
                  </p:oleObj>
                </mc:Choice>
                <mc:Fallback>
                  <p:oleObj name="Equation" r:id="rId26" imgW="126720" imgH="190440" progId="Equation.DSMT4">
                    <p:embed/>
                    <p:pic>
                      <p:nvPicPr>
                        <p:cNvPr id="0" name=""/>
                        <p:cNvPicPr/>
                        <p:nvPr/>
                      </p:nvPicPr>
                      <p:blipFill>
                        <a:blip r:embed="rId27"/>
                        <a:stretch>
                          <a:fillRect/>
                        </a:stretch>
                      </p:blipFill>
                      <p:spPr>
                        <a:xfrm>
                          <a:off x="6671127" y="3264311"/>
                          <a:ext cx="406400" cy="609600"/>
                        </a:xfrm>
                        <a:prstGeom prst="rect">
                          <a:avLst/>
                        </a:prstGeom>
                      </p:spPr>
                    </p:pic>
                  </p:oleObj>
                </mc:Fallback>
              </mc:AlternateContent>
            </a:graphicData>
          </a:graphic>
        </p:graphicFrame>
      </p:grpSp>
    </p:spTree>
    <p:extLst>
      <p:ext uri="{BB962C8B-B14F-4D97-AF65-F5344CB8AC3E}">
        <p14:creationId xmlns:p14="http://schemas.microsoft.com/office/powerpoint/2010/main" val="44578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smtClean="0">
                <a:latin typeface="Calibri" panose="020F0502020204030204" pitchFamily="34" charset="0"/>
                <a:cs typeface="Times New Roman" panose="02020603050405020304" pitchFamily="18" charset="0"/>
              </a:rPr>
              <a:t>Q1</a:t>
            </a:r>
            <a:endParaRPr lang="zh-CN" altLang="en-US" dirty="0"/>
          </a:p>
        </p:txBody>
      </p:sp>
      <p:sp>
        <p:nvSpPr>
          <p:cNvPr id="3" name="内容占位符 2"/>
          <p:cNvSpPr>
            <a:spLocks noGrp="1"/>
          </p:cNvSpPr>
          <p:nvPr>
            <p:ph idx="1"/>
          </p:nvPr>
        </p:nvSpPr>
        <p:spPr/>
        <p:txBody>
          <a:bodyPr/>
          <a:lstStyle/>
          <a:p>
            <a:r>
              <a:rPr lang="en-US" altLang="zh-CN" dirty="0" smtClean="0"/>
              <a:t>Why </a:t>
            </a:r>
            <a:r>
              <a:rPr lang="en-US" altLang="zh-CN" dirty="0"/>
              <a:t>we need activation function in neural network?</a:t>
            </a:r>
            <a:endParaRPr lang="zh-CN" altLang="zh-CN" dirty="0"/>
          </a:p>
          <a:p>
            <a:endParaRPr lang="zh-CN" altLang="en-US" dirty="0"/>
          </a:p>
        </p:txBody>
      </p:sp>
    </p:spTree>
    <p:extLst>
      <p:ext uri="{BB962C8B-B14F-4D97-AF65-F5344CB8AC3E}">
        <p14:creationId xmlns:p14="http://schemas.microsoft.com/office/powerpoint/2010/main" val="388253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smtClean="0">
                <a:latin typeface="Calibri" panose="020F0502020204030204" pitchFamily="34" charset="0"/>
                <a:cs typeface="Times New Roman" panose="02020603050405020304" pitchFamily="18" charset="0"/>
              </a:rPr>
              <a:t>A1</a:t>
            </a:r>
            <a:endParaRPr lang="zh-CN" altLang="en-US" dirty="0"/>
          </a:p>
        </p:txBody>
      </p:sp>
      <p:sp>
        <p:nvSpPr>
          <p:cNvPr id="3" name="内容占位符 2"/>
          <p:cNvSpPr>
            <a:spLocks noGrp="1"/>
          </p:cNvSpPr>
          <p:nvPr>
            <p:ph idx="1"/>
          </p:nvPr>
        </p:nvSpPr>
        <p:spPr/>
        <p:txBody>
          <a:bodyPr/>
          <a:lstStyle/>
          <a:p>
            <a:r>
              <a:rPr lang="en-US" altLang="zh-CN" dirty="0"/>
              <a:t>Neural network aims to implement complex mapping functions hence they need non-linear </a:t>
            </a:r>
            <a:r>
              <a:rPr lang="en-US" altLang="zh-CN" dirty="0" smtClean="0"/>
              <a:t>activation functions to </a:t>
            </a:r>
            <a:r>
              <a:rPr lang="en-US" altLang="zh-CN" dirty="0"/>
              <a:t>bring in the needed non-linearity property that enables them to approximate any function. It doesn’t make sense to build a multi-layer network without activation function because it just equals to a single layer network.</a:t>
            </a:r>
            <a:endParaRPr lang="zh-CN" altLang="zh-CN" dirty="0"/>
          </a:p>
        </p:txBody>
      </p:sp>
    </p:spTree>
    <p:extLst>
      <p:ext uri="{BB962C8B-B14F-4D97-AF65-F5344CB8AC3E}">
        <p14:creationId xmlns:p14="http://schemas.microsoft.com/office/powerpoint/2010/main" val="419674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Q2</a:t>
            </a:r>
            <a:endParaRPr lang="zh-CN" altLang="en-US" dirty="0"/>
          </a:p>
        </p:txBody>
      </p:sp>
      <p:sp>
        <p:nvSpPr>
          <p:cNvPr id="3" name="内容占位符 2"/>
          <p:cNvSpPr>
            <a:spLocks noGrp="1"/>
          </p:cNvSpPr>
          <p:nvPr>
            <p:ph idx="1"/>
          </p:nvPr>
        </p:nvSpPr>
        <p:spPr/>
        <p:txBody>
          <a:bodyPr/>
          <a:lstStyle/>
          <a:p>
            <a:r>
              <a:rPr lang="en-US" altLang="zh-CN" kern="100" dirty="0">
                <a:latin typeface="Calibri" panose="020F0502020204030204" pitchFamily="34" charset="0"/>
                <a:cs typeface="Times New Roman" panose="02020603050405020304" pitchFamily="18" charset="0"/>
              </a:rPr>
              <a:t>According to Andrew’s </a:t>
            </a:r>
            <a:r>
              <a:rPr lang="en-US" altLang="zh-CN" dirty="0"/>
              <a:t>writing, what             </a:t>
            </a:r>
            <a:r>
              <a:rPr lang="en-US" altLang="zh-CN" dirty="0" smtClean="0"/>
              <a:t>denotes?</a:t>
            </a:r>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269531905"/>
              </p:ext>
            </p:extLst>
          </p:nvPr>
        </p:nvGraphicFramePr>
        <p:xfrm>
          <a:off x="6469937" y="1729325"/>
          <a:ext cx="974725" cy="611187"/>
        </p:xfrm>
        <a:graphic>
          <a:graphicData uri="http://schemas.openxmlformats.org/presentationml/2006/ole">
            <mc:AlternateContent xmlns:mc="http://schemas.openxmlformats.org/markup-compatibility/2006">
              <mc:Choice xmlns:v="urn:schemas-microsoft-com:vml" Requires="v">
                <p:oleObj spid="_x0000_s12292" name="Equation" r:id="rId3" imgW="342720" imgH="215640" progId="Equation.DSMT4">
                  <p:embed/>
                </p:oleObj>
              </mc:Choice>
              <mc:Fallback>
                <p:oleObj name="Equation" r:id="rId3" imgW="342720" imgH="215640" progId="Equation.DSMT4">
                  <p:embed/>
                  <p:pic>
                    <p:nvPicPr>
                      <p:cNvPr id="0" name=""/>
                      <p:cNvPicPr/>
                      <p:nvPr/>
                    </p:nvPicPr>
                    <p:blipFill>
                      <a:blip r:embed="rId4"/>
                      <a:stretch>
                        <a:fillRect/>
                      </a:stretch>
                    </p:blipFill>
                    <p:spPr>
                      <a:xfrm>
                        <a:off x="6469937" y="1729325"/>
                        <a:ext cx="974725" cy="611187"/>
                      </a:xfrm>
                      <a:prstGeom prst="rect">
                        <a:avLst/>
                      </a:prstGeom>
                    </p:spPr>
                  </p:pic>
                </p:oleObj>
              </mc:Fallback>
            </mc:AlternateContent>
          </a:graphicData>
        </a:graphic>
      </p:graphicFrame>
    </p:spTree>
    <p:extLst>
      <p:ext uri="{BB962C8B-B14F-4D97-AF65-F5344CB8AC3E}">
        <p14:creationId xmlns:p14="http://schemas.microsoft.com/office/powerpoint/2010/main" val="374339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             is the activation output of the 4th neuron of 2nd layer for 12</a:t>
            </a:r>
            <a:r>
              <a:rPr lang="en-US" altLang="zh-CN" baseline="30000" dirty="0" smtClean="0"/>
              <a:t>th</a:t>
            </a:r>
            <a:r>
              <a:rPr lang="en-US" altLang="zh-CN" dirty="0" smtClean="0"/>
              <a:t> training example.</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lstStyle/>
          <a:p>
            <a:r>
              <a:rPr lang="en-US" altLang="zh-CN" dirty="0" smtClean="0"/>
              <a:t>A2</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0710893"/>
              </p:ext>
            </p:extLst>
          </p:nvPr>
        </p:nvGraphicFramePr>
        <p:xfrm>
          <a:off x="1189599" y="1722593"/>
          <a:ext cx="974725" cy="611187"/>
        </p:xfrm>
        <a:graphic>
          <a:graphicData uri="http://schemas.openxmlformats.org/presentationml/2006/ole">
            <mc:AlternateContent xmlns:mc="http://schemas.openxmlformats.org/markup-compatibility/2006">
              <mc:Choice xmlns:v="urn:schemas-microsoft-com:vml" Requires="v">
                <p:oleObj spid="_x0000_s11276" name="Equation" r:id="rId3" imgW="342720" imgH="215640" progId="Equation.DSMT4">
                  <p:embed/>
                </p:oleObj>
              </mc:Choice>
              <mc:Fallback>
                <p:oleObj name="Equation" r:id="rId3" imgW="342720" imgH="215640" progId="Equation.DSMT4">
                  <p:embed/>
                  <p:pic>
                    <p:nvPicPr>
                      <p:cNvPr id="0" name=""/>
                      <p:cNvPicPr/>
                      <p:nvPr/>
                    </p:nvPicPr>
                    <p:blipFill>
                      <a:blip r:embed="rId4"/>
                      <a:stretch>
                        <a:fillRect/>
                      </a:stretch>
                    </p:blipFill>
                    <p:spPr>
                      <a:xfrm>
                        <a:off x="1189599" y="1722593"/>
                        <a:ext cx="974725" cy="611187"/>
                      </a:xfrm>
                      <a:prstGeom prst="rect">
                        <a:avLst/>
                      </a:prstGeom>
                    </p:spPr>
                  </p:pic>
                </p:oleObj>
              </mc:Fallback>
            </mc:AlternateContent>
          </a:graphicData>
        </a:graphic>
      </p:graphicFrame>
    </p:spTree>
    <p:extLst>
      <p:ext uri="{BB962C8B-B14F-4D97-AF65-F5344CB8AC3E}">
        <p14:creationId xmlns:p14="http://schemas.microsoft.com/office/powerpoint/2010/main" val="255664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Q3</a:t>
            </a:r>
            <a:endParaRPr lang="zh-CN" altLang="en-US" dirty="0"/>
          </a:p>
        </p:txBody>
      </p:sp>
      <p:sp>
        <p:nvSpPr>
          <p:cNvPr id="3" name="内容占位符 2"/>
          <p:cNvSpPr>
            <a:spLocks noGrp="1"/>
          </p:cNvSpPr>
          <p:nvPr>
            <p:ph idx="1"/>
          </p:nvPr>
        </p:nvSpPr>
        <p:spPr/>
        <p:txBody>
          <a:bodyPr/>
          <a:lstStyle/>
          <a:p>
            <a:r>
              <a:rPr lang="en-US" altLang="zh-CN" dirty="0" smtClean="0"/>
              <a:t>You initialize the weights to relative large values in a network which using ‘</a:t>
            </a:r>
            <a:r>
              <a:rPr lang="en-US" altLang="zh-CN" dirty="0" err="1" smtClean="0"/>
              <a:t>tanh</a:t>
            </a:r>
            <a:r>
              <a:rPr lang="en-US" altLang="zh-CN" dirty="0" smtClean="0"/>
              <a:t>’ activation function for all hidden units. What will happen?</a:t>
            </a:r>
            <a:endParaRPr lang="zh-CN" altLang="en-US" dirty="0"/>
          </a:p>
        </p:txBody>
      </p:sp>
    </p:spTree>
    <p:extLst>
      <p:ext uri="{BB962C8B-B14F-4D97-AF65-F5344CB8AC3E}">
        <p14:creationId xmlns:p14="http://schemas.microsoft.com/office/powerpoint/2010/main" val="195996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A3</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T</a:t>
            </a:r>
            <a:r>
              <a:rPr lang="en-US" altLang="zh-CN" dirty="0" smtClean="0"/>
              <a:t>hus ‘</a:t>
            </a:r>
            <a:r>
              <a:rPr lang="en-US" altLang="zh-CN" dirty="0" err="1" smtClean="0"/>
              <a:t>tanh</a:t>
            </a:r>
            <a:r>
              <a:rPr lang="en-US" altLang="zh-CN" dirty="0" smtClean="0"/>
              <a:t>’ becomes flat for large values, this leads its gradient to be close to zero and slows down the optimization algorithm.</a:t>
            </a:r>
            <a:endParaRPr lang="zh-CN" alt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714493321"/>
              </p:ext>
            </p:extLst>
          </p:nvPr>
        </p:nvGraphicFramePr>
        <p:xfrm>
          <a:off x="2321136" y="3039414"/>
          <a:ext cx="7802020" cy="878280"/>
        </p:xfrm>
        <a:graphic>
          <a:graphicData uri="http://schemas.openxmlformats.org/presentationml/2006/ole">
            <mc:AlternateContent xmlns:mc="http://schemas.openxmlformats.org/markup-compatibility/2006">
              <mc:Choice xmlns:v="urn:schemas-microsoft-com:vml" Requires="v">
                <p:oleObj spid="_x0000_s10259" name="Equation" r:id="rId3" imgW="3466800" imgH="393480" progId="Equation.DSMT4">
                  <p:embed/>
                </p:oleObj>
              </mc:Choice>
              <mc:Fallback>
                <p:oleObj name="Equation" r:id="rId3" imgW="3466800" imgH="393480" progId="Equation.DSMT4">
                  <p:embed/>
                  <p:pic>
                    <p:nvPicPr>
                      <p:cNvPr id="0" name=""/>
                      <p:cNvPicPr>
                        <a:picLocks noChangeAspect="1" noChangeArrowheads="1"/>
                      </p:cNvPicPr>
                      <p:nvPr/>
                    </p:nvPicPr>
                    <p:blipFill>
                      <a:blip r:embed="rId4"/>
                      <a:srcRect/>
                      <a:stretch>
                        <a:fillRect/>
                      </a:stretch>
                    </p:blipFill>
                    <p:spPr bwMode="auto">
                      <a:xfrm>
                        <a:off x="2321136" y="3039414"/>
                        <a:ext cx="7802020" cy="87828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72426584"/>
              </p:ext>
            </p:extLst>
          </p:nvPr>
        </p:nvGraphicFramePr>
        <p:xfrm>
          <a:off x="4403702" y="1952475"/>
          <a:ext cx="3074119" cy="816483"/>
        </p:xfrm>
        <a:graphic>
          <a:graphicData uri="http://schemas.openxmlformats.org/presentationml/2006/ole">
            <mc:AlternateContent xmlns:mc="http://schemas.openxmlformats.org/markup-compatibility/2006">
              <mc:Choice xmlns:v="urn:schemas-microsoft-com:vml" Requires="v">
                <p:oleObj spid="_x0000_s10260" name="Equation" r:id="rId5" imgW="1422360" imgH="380880" progId="Equation.DSMT4">
                  <p:embed/>
                </p:oleObj>
              </mc:Choice>
              <mc:Fallback>
                <p:oleObj name="Equation" r:id="rId5" imgW="1422360" imgH="380880" progId="Equation.DSMT4">
                  <p:embed/>
                  <p:pic>
                    <p:nvPicPr>
                      <p:cNvPr id="0" name=""/>
                      <p:cNvPicPr>
                        <a:picLocks noChangeAspect="1" noChangeArrowheads="1"/>
                      </p:cNvPicPr>
                      <p:nvPr/>
                    </p:nvPicPr>
                    <p:blipFill>
                      <a:blip r:embed="rId6"/>
                      <a:srcRect/>
                      <a:stretch>
                        <a:fillRect/>
                      </a:stretch>
                    </p:blipFill>
                    <p:spPr bwMode="auto">
                      <a:xfrm>
                        <a:off x="4403702" y="1952475"/>
                        <a:ext cx="3074119" cy="816483"/>
                      </a:xfrm>
                      <a:prstGeom prst="rect">
                        <a:avLst/>
                      </a:prstGeom>
                      <a:noFill/>
                    </p:spPr>
                  </p:pic>
                </p:oleObj>
              </mc:Fallback>
            </mc:AlternateContent>
          </a:graphicData>
        </a:graphic>
      </p:graphicFrame>
    </p:spTree>
    <p:extLst>
      <p:ext uri="{BB962C8B-B14F-4D97-AF65-F5344CB8AC3E}">
        <p14:creationId xmlns:p14="http://schemas.microsoft.com/office/powerpoint/2010/main" val="32205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smtClean="0">
                <a:latin typeface="Calibri" panose="020F0502020204030204" pitchFamily="34" charset="0"/>
                <a:cs typeface="Times New Roman" panose="02020603050405020304" pitchFamily="18" charset="0"/>
              </a:rPr>
              <a:t>Q4</a:t>
            </a:r>
            <a:endParaRPr lang="zh-CN" altLang="en-US" dirty="0"/>
          </a:p>
        </p:txBody>
      </p:sp>
      <p:sp>
        <p:nvSpPr>
          <p:cNvPr id="3" name="内容占位符 2"/>
          <p:cNvSpPr>
            <a:spLocks noGrp="1"/>
          </p:cNvSpPr>
          <p:nvPr>
            <p:ph idx="1"/>
          </p:nvPr>
        </p:nvSpPr>
        <p:spPr/>
        <p:txBody>
          <a:bodyPr/>
          <a:lstStyle/>
          <a:p>
            <a:pPr algn="just">
              <a:spcAft>
                <a:spcPts val="0"/>
              </a:spcAft>
            </a:pPr>
            <a:r>
              <a:rPr lang="en-US" altLang="zh-CN" dirty="0"/>
              <a:t>Why we should initialize weights randomly rather than to all zeros in neural network? Is it stay true for logistic regression?</a:t>
            </a:r>
          </a:p>
        </p:txBody>
      </p:sp>
    </p:spTree>
    <p:extLst>
      <p:ext uri="{BB962C8B-B14F-4D97-AF65-F5344CB8AC3E}">
        <p14:creationId xmlns:p14="http://schemas.microsoft.com/office/powerpoint/2010/main" val="185649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smtClean="0">
                <a:latin typeface="Calibri" panose="020F0502020204030204" pitchFamily="34" charset="0"/>
                <a:cs typeface="Times New Roman" panose="02020603050405020304" pitchFamily="18" charset="0"/>
              </a:rPr>
              <a:t>A4</a:t>
            </a:r>
            <a:endParaRPr lang="zh-CN" altLang="en-US" dirty="0"/>
          </a:p>
        </p:txBody>
      </p:sp>
      <p:sp>
        <p:nvSpPr>
          <p:cNvPr id="3" name="内容占位符 2"/>
          <p:cNvSpPr>
            <a:spLocks noGrp="1"/>
          </p:cNvSpPr>
          <p:nvPr>
            <p:ph idx="1"/>
          </p:nvPr>
        </p:nvSpPr>
        <p:spPr/>
        <p:txBody>
          <a:bodyPr/>
          <a:lstStyle/>
          <a:p>
            <a:r>
              <a:rPr lang="en-US" altLang="zh-CN" dirty="0" smtClean="0"/>
              <a:t>If we </a:t>
            </a:r>
            <a:r>
              <a:rPr lang="en-US" altLang="zh-CN" dirty="0"/>
              <a:t>initialize </a:t>
            </a:r>
            <a:r>
              <a:rPr lang="en-US" altLang="zh-CN" dirty="0" smtClean="0"/>
              <a:t>it all with zeros, </a:t>
            </a:r>
            <a:r>
              <a:rPr lang="en-US" altLang="zh-CN" dirty="0"/>
              <a:t>all the neuron output would be the </a:t>
            </a:r>
            <a:r>
              <a:rPr lang="en-US" altLang="zh-CN" dirty="0" smtClean="0"/>
              <a:t>same for </a:t>
            </a:r>
            <a:r>
              <a:rPr lang="en-US" altLang="zh-CN" dirty="0"/>
              <a:t>any </a:t>
            </a:r>
            <a:r>
              <a:rPr lang="en-US" altLang="zh-CN" dirty="0" smtClean="0"/>
              <a:t>example. </a:t>
            </a:r>
            <a:r>
              <a:rPr lang="en-US" altLang="zh-CN" dirty="0"/>
              <a:t>The weight update are also the same so that all the neuron would perform a same function no matter how many iterations. It’s not helpful because we want the different unit calculate the different function</a:t>
            </a:r>
            <a:r>
              <a:rPr lang="en-US" altLang="zh-CN" dirty="0" smtClean="0"/>
              <a:t>.</a:t>
            </a:r>
          </a:p>
          <a:p>
            <a:endParaRPr lang="en-US" altLang="zh-CN" dirty="0"/>
          </a:p>
          <a:p>
            <a:r>
              <a:rPr lang="en-US" altLang="zh-CN" dirty="0" smtClean="0"/>
              <a:t>The derivatives of the logistic regression directly depend on the input (because there’s no hidden layer) which is not zero, so it doesn’t have the problem of “symmetry” and can be initialized with zeros.</a:t>
            </a:r>
            <a:endParaRPr lang="zh-CN" altLang="en-US" dirty="0"/>
          </a:p>
        </p:txBody>
      </p:sp>
    </p:spTree>
    <p:extLst>
      <p:ext uri="{BB962C8B-B14F-4D97-AF65-F5344CB8AC3E}">
        <p14:creationId xmlns:p14="http://schemas.microsoft.com/office/powerpoint/2010/main" val="4569296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400</Words>
  <Application>Microsoft Office PowerPoint</Application>
  <PresentationFormat>宽屏</PresentationFormat>
  <Paragraphs>48</Paragraphs>
  <Slides>11</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8" baseType="lpstr">
      <vt:lpstr>宋体</vt:lpstr>
      <vt:lpstr>Arial</vt:lpstr>
      <vt:lpstr>Calibri</vt:lpstr>
      <vt:lpstr>Calibri Light</vt:lpstr>
      <vt:lpstr>Times New Roman</vt:lpstr>
      <vt:lpstr>Office 主题</vt:lpstr>
      <vt:lpstr>MathType 6.0 Equation</vt:lpstr>
      <vt:lpstr>Questions</vt:lpstr>
      <vt:lpstr>Q1</vt:lpstr>
      <vt:lpstr>A1</vt:lpstr>
      <vt:lpstr>Q2</vt:lpstr>
      <vt:lpstr>A2</vt:lpstr>
      <vt:lpstr>Q3</vt:lpstr>
      <vt:lpstr>A3</vt:lpstr>
      <vt:lpstr>Q4</vt:lpstr>
      <vt:lpstr>A4</vt:lpstr>
      <vt:lpstr>Q5</vt:lpstr>
      <vt:lpstr>A5</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AutoBVT</cp:lastModifiedBy>
  <cp:revision>42</cp:revision>
  <dcterms:created xsi:type="dcterms:W3CDTF">2018-10-15T08:30:11Z</dcterms:created>
  <dcterms:modified xsi:type="dcterms:W3CDTF">2018-10-22T09:41:32Z</dcterms:modified>
</cp:coreProperties>
</file>