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7"/>
  </p:notesMasterIdLst>
  <p:sldIdLst>
    <p:sldId id="289" r:id="rId2"/>
    <p:sldId id="257" r:id="rId3"/>
    <p:sldId id="258" r:id="rId4"/>
    <p:sldId id="290" r:id="rId5"/>
    <p:sldId id="291" r:id="rId6"/>
    <p:sldId id="277" r:id="rId7"/>
    <p:sldId id="278" r:id="rId8"/>
    <p:sldId id="292" r:id="rId9"/>
    <p:sldId id="293" r:id="rId10"/>
    <p:sldId id="283" r:id="rId11"/>
    <p:sldId id="284" r:id="rId12"/>
    <p:sldId id="285" r:id="rId13"/>
    <p:sldId id="286" r:id="rId14"/>
    <p:sldId id="295" r:id="rId15"/>
    <p:sldId id="29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6" autoAdjust="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浩淼 张" userId="3427e20af8bd71b5" providerId="LiveId" clId="{D8185B66-31C5-4829-AA9F-3DDEDD0F57E2}"/>
    <pc:docChg chg="undo redo custSel addSld delSld modSld sldOrd">
      <pc:chgData name="浩淼 张" userId="3427e20af8bd71b5" providerId="LiveId" clId="{D8185B66-31C5-4829-AA9F-3DDEDD0F57E2}" dt="2018-12-16T04:37:47.864" v="628" actId="20577"/>
      <pc:docMkLst>
        <pc:docMk/>
      </pc:docMkLst>
      <pc:sldChg chg="modSp">
        <pc:chgData name="浩淼 张" userId="3427e20af8bd71b5" providerId="LiveId" clId="{D8185B66-31C5-4829-AA9F-3DDEDD0F57E2}" dt="2018-12-16T04:08:48.147" v="36" actId="20577"/>
        <pc:sldMkLst>
          <pc:docMk/>
          <pc:sldMk cId="3882533149" sldId="257"/>
        </pc:sldMkLst>
        <pc:spChg chg="mod">
          <ac:chgData name="浩淼 张" userId="3427e20af8bd71b5" providerId="LiveId" clId="{D8185B66-31C5-4829-AA9F-3DDEDD0F57E2}" dt="2018-12-16T04:08:48.147" v="36" actId="20577"/>
          <ac:spMkLst>
            <pc:docMk/>
            <pc:sldMk cId="3882533149" sldId="257"/>
            <ac:spMk id="3" creationId="{00000000-0000-0000-0000-000000000000}"/>
          </ac:spMkLst>
        </pc:spChg>
      </pc:sldChg>
      <pc:sldChg chg="modSp">
        <pc:chgData name="浩淼 张" userId="3427e20af8bd71b5" providerId="LiveId" clId="{D8185B66-31C5-4829-AA9F-3DDEDD0F57E2}" dt="2018-12-16T04:09:33.414" v="54" actId="20577"/>
        <pc:sldMkLst>
          <pc:docMk/>
          <pc:sldMk cId="4196741303" sldId="258"/>
        </pc:sldMkLst>
        <pc:spChg chg="mod">
          <ac:chgData name="浩淼 张" userId="3427e20af8bd71b5" providerId="LiveId" clId="{D8185B66-31C5-4829-AA9F-3DDEDD0F57E2}" dt="2018-12-16T04:09:33.414" v="54" actId="20577"/>
          <ac:spMkLst>
            <pc:docMk/>
            <pc:sldMk cId="4196741303" sldId="258"/>
            <ac:spMk id="3" creationId="{00000000-0000-0000-0000-000000000000}"/>
          </ac:spMkLst>
        </pc:spChg>
      </pc:sldChg>
      <pc:sldChg chg="addSp delSp modSp ord">
        <pc:chgData name="浩淼 张" userId="3427e20af8bd71b5" providerId="LiveId" clId="{D8185B66-31C5-4829-AA9F-3DDEDD0F57E2}" dt="2018-12-16T04:36:31.441" v="609"/>
        <pc:sldMkLst>
          <pc:docMk/>
          <pc:sldMk cId="14750729" sldId="276"/>
        </pc:sldMkLst>
        <pc:spChg chg="add mod">
          <ac:chgData name="浩淼 张" userId="3427e20af8bd71b5" providerId="LiveId" clId="{D8185B66-31C5-4829-AA9F-3DDEDD0F57E2}" dt="2018-12-16T04:36:00.077" v="597" actId="1076"/>
          <ac:spMkLst>
            <pc:docMk/>
            <pc:sldMk cId="14750729" sldId="276"/>
            <ac:spMk id="2" creationId="{98F7616A-08CE-47BF-BAC8-73843FCB0503}"/>
          </ac:spMkLst>
        </pc:spChg>
        <pc:spChg chg="mod">
          <ac:chgData name="浩淼 张" userId="3427e20af8bd71b5" providerId="LiveId" clId="{D8185B66-31C5-4829-AA9F-3DDEDD0F57E2}" dt="2018-12-16T04:36:16.825" v="603" actId="403"/>
          <ac:spMkLst>
            <pc:docMk/>
            <pc:sldMk cId="14750729" sldId="276"/>
            <ac:spMk id="3" creationId="{00000000-0000-0000-0000-000000000000}"/>
          </ac:spMkLst>
        </pc:spChg>
        <pc:spChg chg="mod">
          <ac:chgData name="浩淼 张" userId="3427e20af8bd71b5" providerId="LiveId" clId="{D8185B66-31C5-4829-AA9F-3DDEDD0F57E2}" dt="2018-12-16T04:27:43.803" v="403"/>
          <ac:spMkLst>
            <pc:docMk/>
            <pc:sldMk cId="14750729" sldId="276"/>
            <ac:spMk id="5" creationId="{00000000-0000-0000-0000-000000000000}"/>
          </ac:spMkLst>
        </pc:spChg>
        <pc:spChg chg="add mod">
          <ac:chgData name="浩淼 张" userId="3427e20af8bd71b5" providerId="LiveId" clId="{D8185B66-31C5-4829-AA9F-3DDEDD0F57E2}" dt="2018-12-16T04:36:31.441" v="609"/>
          <ac:spMkLst>
            <pc:docMk/>
            <pc:sldMk cId="14750729" sldId="276"/>
            <ac:spMk id="6" creationId="{1DC61E34-F001-4D9A-8ED5-9EE358CEC344}"/>
          </ac:spMkLst>
        </pc:spChg>
        <pc:picChg chg="add del mod">
          <ac:chgData name="浩淼 张" userId="3427e20af8bd71b5" providerId="LiveId" clId="{D8185B66-31C5-4829-AA9F-3DDEDD0F57E2}" dt="2018-12-16T04:31:02.661" v="492" actId="478"/>
          <ac:picMkLst>
            <pc:docMk/>
            <pc:sldMk cId="14750729" sldId="276"/>
            <ac:picMk id="4" creationId="{700502A1-2294-40A8-8EA0-8C712DFE9196}"/>
          </ac:picMkLst>
        </pc:picChg>
        <pc:picChg chg="add del mod">
          <ac:chgData name="浩淼 张" userId="3427e20af8bd71b5" providerId="LiveId" clId="{D8185B66-31C5-4829-AA9F-3DDEDD0F57E2}" dt="2018-12-16T04:31:24.241" v="501" actId="478"/>
          <ac:picMkLst>
            <pc:docMk/>
            <pc:sldMk cId="14750729" sldId="276"/>
            <ac:picMk id="7" creationId="{729C70E6-E7D2-4952-9FE2-DD24CC63210F}"/>
          </ac:picMkLst>
        </pc:picChg>
        <pc:picChg chg="add del">
          <ac:chgData name="浩淼 张" userId="3427e20af8bd71b5" providerId="LiveId" clId="{D8185B66-31C5-4829-AA9F-3DDEDD0F57E2}" dt="2018-12-16T04:26:39.628" v="386"/>
          <ac:picMkLst>
            <pc:docMk/>
            <pc:sldMk cId="14750729" sldId="276"/>
            <ac:picMk id="8" creationId="{5D2FF6A6-3610-484F-83F8-ABA85607B48A}"/>
          </ac:picMkLst>
        </pc:picChg>
        <pc:picChg chg="add mod">
          <ac:chgData name="浩淼 张" userId="3427e20af8bd71b5" providerId="LiveId" clId="{D8185B66-31C5-4829-AA9F-3DDEDD0F57E2}" dt="2018-12-16T04:36:11.434" v="601" actId="1076"/>
          <ac:picMkLst>
            <pc:docMk/>
            <pc:sldMk cId="14750729" sldId="276"/>
            <ac:picMk id="9" creationId="{B725E8FD-E4C8-4881-A794-2C3D389A973F}"/>
          </ac:picMkLst>
        </pc:picChg>
        <pc:picChg chg="add mod">
          <ac:chgData name="浩淼 张" userId="3427e20af8bd71b5" providerId="LiveId" clId="{D8185B66-31C5-4829-AA9F-3DDEDD0F57E2}" dt="2018-12-16T04:36:26.160" v="606" actId="1076"/>
          <ac:picMkLst>
            <pc:docMk/>
            <pc:sldMk cId="14750729" sldId="276"/>
            <ac:picMk id="10" creationId="{F8939D28-1709-485D-B6CD-AC6FAE67B47A}"/>
          </ac:picMkLst>
        </pc:picChg>
      </pc:sldChg>
      <pc:sldChg chg="del">
        <pc:chgData name="浩淼 张" userId="3427e20af8bd71b5" providerId="LiveId" clId="{D8185B66-31C5-4829-AA9F-3DDEDD0F57E2}" dt="2018-12-16T04:07:51.907" v="0" actId="2696"/>
        <pc:sldMkLst>
          <pc:docMk/>
          <pc:sldMk cId="197143970" sldId="277"/>
        </pc:sldMkLst>
      </pc:sldChg>
      <pc:sldChg chg="addSp delSp modSp add">
        <pc:chgData name="浩淼 张" userId="3427e20af8bd71b5" providerId="LiveId" clId="{D8185B66-31C5-4829-AA9F-3DDEDD0F57E2}" dt="2018-12-16T04:12:10.527" v="91" actId="478"/>
        <pc:sldMkLst>
          <pc:docMk/>
          <pc:sldMk cId="1914720904" sldId="277"/>
        </pc:sldMkLst>
        <pc:spChg chg="mod">
          <ac:chgData name="浩淼 张" userId="3427e20af8bd71b5" providerId="LiveId" clId="{D8185B66-31C5-4829-AA9F-3DDEDD0F57E2}" dt="2018-12-16T04:10:10.211" v="56" actId="20577"/>
          <ac:spMkLst>
            <pc:docMk/>
            <pc:sldMk cId="1914720904" sldId="277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11:25.819" v="81" actId="20577"/>
          <ac:spMkLst>
            <pc:docMk/>
            <pc:sldMk cId="1914720904" sldId="277"/>
            <ac:spMk id="3" creationId="{00000000-0000-0000-0000-000000000000}"/>
          </ac:spMkLst>
        </pc:spChg>
        <pc:picChg chg="add del mod">
          <ac:chgData name="浩淼 张" userId="3427e20af8bd71b5" providerId="LiveId" clId="{D8185B66-31C5-4829-AA9F-3DDEDD0F57E2}" dt="2018-12-16T04:12:10.527" v="91" actId="478"/>
          <ac:picMkLst>
            <pc:docMk/>
            <pc:sldMk cId="1914720904" sldId="277"/>
            <ac:picMk id="4" creationId="{76C37533-4AE1-4464-A1A0-769A2DDC1FC6}"/>
          </ac:picMkLst>
        </pc:picChg>
        <pc:picChg chg="add">
          <ac:chgData name="浩淼 张" userId="3427e20af8bd71b5" providerId="LiveId" clId="{D8185B66-31C5-4829-AA9F-3DDEDD0F57E2}" dt="2018-12-16T04:12:08.918" v="90"/>
          <ac:picMkLst>
            <pc:docMk/>
            <pc:sldMk cId="1914720904" sldId="277"/>
            <ac:picMk id="5" creationId="{23DF0EE5-D482-4668-92E6-98BFCEB948AA}"/>
          </ac:picMkLst>
        </pc:picChg>
      </pc:sldChg>
      <pc:sldChg chg="addSp modSp add">
        <pc:chgData name="浩淼 张" userId="3427e20af8bd71b5" providerId="LiveId" clId="{D8185B66-31C5-4829-AA9F-3DDEDD0F57E2}" dt="2018-12-16T04:12:05.756" v="89" actId="1076"/>
        <pc:sldMkLst>
          <pc:docMk/>
          <pc:sldMk cId="3995947245" sldId="278"/>
        </pc:sldMkLst>
        <pc:spChg chg="mod">
          <ac:chgData name="浩淼 张" userId="3427e20af8bd71b5" providerId="LiveId" clId="{D8185B66-31C5-4829-AA9F-3DDEDD0F57E2}" dt="2018-12-16T04:11:46.521" v="83" actId="20577"/>
          <ac:spMkLst>
            <pc:docMk/>
            <pc:sldMk cId="3995947245" sldId="278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12:03.228" v="88" actId="14100"/>
          <ac:spMkLst>
            <pc:docMk/>
            <pc:sldMk cId="3995947245" sldId="278"/>
            <ac:spMk id="3" creationId="{00000000-0000-0000-0000-000000000000}"/>
          </ac:spMkLst>
        </pc:spChg>
        <pc:picChg chg="add mod">
          <ac:chgData name="浩淼 张" userId="3427e20af8bd71b5" providerId="LiveId" clId="{D8185B66-31C5-4829-AA9F-3DDEDD0F57E2}" dt="2018-12-16T04:12:05.756" v="89" actId="1076"/>
          <ac:picMkLst>
            <pc:docMk/>
            <pc:sldMk cId="3995947245" sldId="278"/>
            <ac:picMk id="4" creationId="{55E88DCB-1630-4547-86DA-B85A0D326404}"/>
          </ac:picMkLst>
        </pc:picChg>
      </pc:sldChg>
      <pc:sldChg chg="del">
        <pc:chgData name="浩淼 张" userId="3427e20af8bd71b5" providerId="LiveId" clId="{D8185B66-31C5-4829-AA9F-3DDEDD0F57E2}" dt="2018-12-16T04:07:51.912" v="1" actId="2696"/>
        <pc:sldMkLst>
          <pc:docMk/>
          <pc:sldMk cId="4182542249" sldId="278"/>
        </pc:sldMkLst>
      </pc:sldChg>
      <pc:sldChg chg="addSp modSp add">
        <pc:chgData name="浩淼 张" userId="3427e20af8bd71b5" providerId="LiveId" clId="{D8185B66-31C5-4829-AA9F-3DDEDD0F57E2}" dt="2018-12-16T04:13:52.385" v="126" actId="20577"/>
        <pc:sldMkLst>
          <pc:docMk/>
          <pc:sldMk cId="2464824021" sldId="279"/>
        </pc:sldMkLst>
        <pc:spChg chg="mod">
          <ac:chgData name="浩淼 张" userId="3427e20af8bd71b5" providerId="LiveId" clId="{D8185B66-31C5-4829-AA9F-3DDEDD0F57E2}" dt="2018-12-16T04:12:22.854" v="93" actId="20577"/>
          <ac:spMkLst>
            <pc:docMk/>
            <pc:sldMk cId="2464824021" sldId="279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13:52.385" v="126" actId="20577"/>
          <ac:spMkLst>
            <pc:docMk/>
            <pc:sldMk cId="2464824021" sldId="279"/>
            <ac:spMk id="3" creationId="{00000000-0000-0000-0000-000000000000}"/>
          </ac:spMkLst>
        </pc:spChg>
        <pc:picChg chg="add mod">
          <ac:chgData name="浩淼 张" userId="3427e20af8bd71b5" providerId="LiveId" clId="{D8185B66-31C5-4829-AA9F-3DDEDD0F57E2}" dt="2018-12-16T04:12:49.764" v="96" actId="1076"/>
          <ac:picMkLst>
            <pc:docMk/>
            <pc:sldMk cId="2464824021" sldId="279"/>
            <ac:picMk id="4" creationId="{BE001C87-D8B0-4A98-9516-1FD8409789BD}"/>
          </ac:picMkLst>
        </pc:picChg>
      </pc:sldChg>
      <pc:sldChg chg="del">
        <pc:chgData name="浩淼 张" userId="3427e20af8bd71b5" providerId="LiveId" clId="{D8185B66-31C5-4829-AA9F-3DDEDD0F57E2}" dt="2018-12-16T04:07:51.918" v="2" actId="2696"/>
        <pc:sldMkLst>
          <pc:docMk/>
          <pc:sldMk cId="3077474228" sldId="279"/>
        </pc:sldMkLst>
      </pc:sldChg>
      <pc:sldChg chg="del">
        <pc:chgData name="浩淼 张" userId="3427e20af8bd71b5" providerId="LiveId" clId="{D8185B66-31C5-4829-AA9F-3DDEDD0F57E2}" dt="2018-12-16T04:07:51.923" v="3" actId="2696"/>
        <pc:sldMkLst>
          <pc:docMk/>
          <pc:sldMk cId="2231416307" sldId="280"/>
        </pc:sldMkLst>
      </pc:sldChg>
      <pc:sldChg chg="addSp modSp add">
        <pc:chgData name="浩淼 张" userId="3427e20af8bd71b5" providerId="LiveId" clId="{D8185B66-31C5-4829-AA9F-3DDEDD0F57E2}" dt="2018-12-16T04:14:25.303" v="135" actId="1076"/>
        <pc:sldMkLst>
          <pc:docMk/>
          <pc:sldMk cId="3695352438" sldId="280"/>
        </pc:sldMkLst>
        <pc:spChg chg="mod">
          <ac:chgData name="浩淼 张" userId="3427e20af8bd71b5" providerId="LiveId" clId="{D8185B66-31C5-4829-AA9F-3DDEDD0F57E2}" dt="2018-12-16T04:13:58.372" v="128" actId="20577"/>
          <ac:spMkLst>
            <pc:docMk/>
            <pc:sldMk cId="3695352438" sldId="280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14:21.631" v="134" actId="1076"/>
          <ac:spMkLst>
            <pc:docMk/>
            <pc:sldMk cId="3695352438" sldId="280"/>
            <ac:spMk id="3" creationId="{00000000-0000-0000-0000-000000000000}"/>
          </ac:spMkLst>
        </pc:spChg>
        <pc:picChg chg="add mod">
          <ac:chgData name="浩淼 张" userId="3427e20af8bd71b5" providerId="LiveId" clId="{D8185B66-31C5-4829-AA9F-3DDEDD0F57E2}" dt="2018-12-16T04:14:25.303" v="135" actId="1076"/>
          <ac:picMkLst>
            <pc:docMk/>
            <pc:sldMk cId="3695352438" sldId="280"/>
            <ac:picMk id="4" creationId="{62615B78-DB1B-4C4F-9D34-C1E15EC067E5}"/>
          </ac:picMkLst>
        </pc:picChg>
      </pc:sldChg>
      <pc:sldChg chg="del">
        <pc:chgData name="浩淼 张" userId="3427e20af8bd71b5" providerId="LiveId" clId="{D8185B66-31C5-4829-AA9F-3DDEDD0F57E2}" dt="2018-12-16T04:07:51.929" v="4" actId="2696"/>
        <pc:sldMkLst>
          <pc:docMk/>
          <pc:sldMk cId="1212406662" sldId="281"/>
        </pc:sldMkLst>
      </pc:sldChg>
      <pc:sldChg chg="addSp delSp modSp add">
        <pc:chgData name="浩淼 张" userId="3427e20af8bd71b5" providerId="LiveId" clId="{D8185B66-31C5-4829-AA9F-3DDEDD0F57E2}" dt="2018-12-16T04:16:46.212" v="194" actId="20577"/>
        <pc:sldMkLst>
          <pc:docMk/>
          <pc:sldMk cId="1916122470" sldId="281"/>
        </pc:sldMkLst>
        <pc:spChg chg="mod">
          <ac:chgData name="浩淼 张" userId="3427e20af8bd71b5" providerId="LiveId" clId="{D8185B66-31C5-4829-AA9F-3DDEDD0F57E2}" dt="2018-12-16T04:15:33.218" v="137" actId="20577"/>
          <ac:spMkLst>
            <pc:docMk/>
            <pc:sldMk cId="1916122470" sldId="281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16:46.212" v="194" actId="20577"/>
          <ac:spMkLst>
            <pc:docMk/>
            <pc:sldMk cId="1916122470" sldId="281"/>
            <ac:spMk id="3" creationId="{00000000-0000-0000-0000-000000000000}"/>
          </ac:spMkLst>
        </pc:spChg>
        <pc:spChg chg="add del mod">
          <ac:chgData name="浩淼 张" userId="3427e20af8bd71b5" providerId="LiveId" clId="{D8185B66-31C5-4829-AA9F-3DDEDD0F57E2}" dt="2018-12-16T04:16:09.188" v="165" actId="478"/>
          <ac:spMkLst>
            <pc:docMk/>
            <pc:sldMk cId="1916122470" sldId="281"/>
            <ac:spMk id="5" creationId="{26EA974D-4F3E-4962-BCF7-F626BA171FCF}"/>
          </ac:spMkLst>
        </pc:spChg>
        <pc:picChg chg="add mod">
          <ac:chgData name="浩淼 张" userId="3427e20af8bd71b5" providerId="LiveId" clId="{D8185B66-31C5-4829-AA9F-3DDEDD0F57E2}" dt="2018-12-16T04:15:45.983" v="142" actId="1076"/>
          <ac:picMkLst>
            <pc:docMk/>
            <pc:sldMk cId="1916122470" sldId="281"/>
            <ac:picMk id="4" creationId="{7CBBACB7-95A1-41F4-B383-579FF07BFF53}"/>
          </ac:picMkLst>
        </pc:picChg>
      </pc:sldChg>
      <pc:sldChg chg="del">
        <pc:chgData name="浩淼 张" userId="3427e20af8bd71b5" providerId="LiveId" clId="{D8185B66-31C5-4829-AA9F-3DDEDD0F57E2}" dt="2018-12-16T04:07:51.934" v="5" actId="2696"/>
        <pc:sldMkLst>
          <pc:docMk/>
          <pc:sldMk cId="814142519" sldId="282"/>
        </pc:sldMkLst>
      </pc:sldChg>
      <pc:sldChg chg="modSp add">
        <pc:chgData name="浩淼 张" userId="3427e20af8bd71b5" providerId="LiveId" clId="{D8185B66-31C5-4829-AA9F-3DDEDD0F57E2}" dt="2018-12-16T04:17:16.384" v="206" actId="20577"/>
        <pc:sldMkLst>
          <pc:docMk/>
          <pc:sldMk cId="3831173980" sldId="282"/>
        </pc:sldMkLst>
        <pc:spChg chg="mod">
          <ac:chgData name="浩淼 张" userId="3427e20af8bd71b5" providerId="LiveId" clId="{D8185B66-31C5-4829-AA9F-3DDEDD0F57E2}" dt="2018-12-16T04:16:50.094" v="196" actId="20577"/>
          <ac:spMkLst>
            <pc:docMk/>
            <pc:sldMk cId="3831173980" sldId="282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17:16.384" v="206" actId="20577"/>
          <ac:spMkLst>
            <pc:docMk/>
            <pc:sldMk cId="3831173980" sldId="282"/>
            <ac:spMk id="3" creationId="{00000000-0000-0000-0000-000000000000}"/>
          </ac:spMkLst>
        </pc:spChg>
      </pc:sldChg>
      <pc:sldChg chg="del">
        <pc:chgData name="浩淼 张" userId="3427e20af8bd71b5" providerId="LiveId" clId="{D8185B66-31C5-4829-AA9F-3DDEDD0F57E2}" dt="2018-12-16T04:07:51.939" v="6" actId="2696"/>
        <pc:sldMkLst>
          <pc:docMk/>
          <pc:sldMk cId="234437293" sldId="283"/>
        </pc:sldMkLst>
      </pc:sldChg>
      <pc:sldChg chg="modSp add">
        <pc:chgData name="浩淼 张" userId="3427e20af8bd71b5" providerId="LiveId" clId="{D8185B66-31C5-4829-AA9F-3DDEDD0F57E2}" dt="2018-12-16T04:17:42.872" v="213"/>
        <pc:sldMkLst>
          <pc:docMk/>
          <pc:sldMk cId="2620782732" sldId="283"/>
        </pc:sldMkLst>
        <pc:spChg chg="mod">
          <ac:chgData name="浩淼 张" userId="3427e20af8bd71b5" providerId="LiveId" clId="{D8185B66-31C5-4829-AA9F-3DDEDD0F57E2}" dt="2018-12-16T04:17:34.539" v="210" actId="20577"/>
          <ac:spMkLst>
            <pc:docMk/>
            <pc:sldMk cId="2620782732" sldId="283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17:42.872" v="213"/>
          <ac:spMkLst>
            <pc:docMk/>
            <pc:sldMk cId="2620782732" sldId="283"/>
            <ac:spMk id="3" creationId="{00000000-0000-0000-0000-000000000000}"/>
          </ac:spMkLst>
        </pc:spChg>
      </pc:sldChg>
      <pc:sldChg chg="del">
        <pc:chgData name="浩淼 张" userId="3427e20af8bd71b5" providerId="LiveId" clId="{D8185B66-31C5-4829-AA9F-3DDEDD0F57E2}" dt="2018-12-16T04:07:51.943" v="7" actId="2696"/>
        <pc:sldMkLst>
          <pc:docMk/>
          <pc:sldMk cId="1845136" sldId="284"/>
        </pc:sldMkLst>
      </pc:sldChg>
      <pc:sldChg chg="modSp add">
        <pc:chgData name="浩淼 张" userId="3427e20af8bd71b5" providerId="LiveId" clId="{D8185B66-31C5-4829-AA9F-3DDEDD0F57E2}" dt="2018-12-16T04:18:49.734" v="237" actId="20577"/>
        <pc:sldMkLst>
          <pc:docMk/>
          <pc:sldMk cId="1288387258" sldId="284"/>
        </pc:sldMkLst>
        <pc:spChg chg="mod">
          <ac:chgData name="浩淼 张" userId="3427e20af8bd71b5" providerId="LiveId" clId="{D8185B66-31C5-4829-AA9F-3DDEDD0F57E2}" dt="2018-12-16T04:17:38.998" v="212" actId="20577"/>
          <ac:spMkLst>
            <pc:docMk/>
            <pc:sldMk cId="1288387258" sldId="284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18:49.734" v="237" actId="20577"/>
          <ac:spMkLst>
            <pc:docMk/>
            <pc:sldMk cId="1288387258" sldId="284"/>
            <ac:spMk id="3" creationId="{00000000-0000-0000-0000-000000000000}"/>
          </ac:spMkLst>
        </pc:spChg>
      </pc:sldChg>
      <pc:sldChg chg="addSp modSp add">
        <pc:chgData name="浩淼 张" userId="3427e20af8bd71b5" providerId="LiveId" clId="{D8185B66-31C5-4829-AA9F-3DDEDD0F57E2}" dt="2018-12-16T04:20:14.028" v="263" actId="207"/>
        <pc:sldMkLst>
          <pc:docMk/>
          <pc:sldMk cId="222339197" sldId="285"/>
        </pc:sldMkLst>
        <pc:spChg chg="mod">
          <ac:chgData name="浩淼 张" userId="3427e20af8bd71b5" providerId="LiveId" clId="{D8185B66-31C5-4829-AA9F-3DDEDD0F57E2}" dt="2018-12-16T04:19:02.396" v="239" actId="20577"/>
          <ac:spMkLst>
            <pc:docMk/>
            <pc:sldMk cId="222339197" sldId="285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20:14.028" v="263" actId="207"/>
          <ac:spMkLst>
            <pc:docMk/>
            <pc:sldMk cId="222339197" sldId="285"/>
            <ac:spMk id="3" creationId="{00000000-0000-0000-0000-000000000000}"/>
          </ac:spMkLst>
        </pc:spChg>
        <pc:picChg chg="add">
          <ac:chgData name="浩淼 张" userId="3427e20af8bd71b5" providerId="LiveId" clId="{D8185B66-31C5-4829-AA9F-3DDEDD0F57E2}" dt="2018-12-16T04:19:28.715" v="245"/>
          <ac:picMkLst>
            <pc:docMk/>
            <pc:sldMk cId="222339197" sldId="285"/>
            <ac:picMk id="4" creationId="{3F9A0FF7-6C2B-49B8-8765-1C49A3D5D45E}"/>
          </ac:picMkLst>
        </pc:picChg>
        <pc:picChg chg="add mod">
          <ac:chgData name="浩淼 张" userId="3427e20af8bd71b5" providerId="LiveId" clId="{D8185B66-31C5-4829-AA9F-3DDEDD0F57E2}" dt="2018-12-16T04:19:39.713" v="251" actId="1076"/>
          <ac:picMkLst>
            <pc:docMk/>
            <pc:sldMk cId="222339197" sldId="285"/>
            <ac:picMk id="5" creationId="{BAE5368E-D2CD-49EE-BE1B-5FB5B47A4EAC}"/>
          </ac:picMkLst>
        </pc:picChg>
      </pc:sldChg>
      <pc:sldChg chg="del">
        <pc:chgData name="浩淼 张" userId="3427e20af8bd71b5" providerId="LiveId" clId="{D8185B66-31C5-4829-AA9F-3DDEDD0F57E2}" dt="2018-12-16T04:07:51.947" v="8" actId="2696"/>
        <pc:sldMkLst>
          <pc:docMk/>
          <pc:sldMk cId="548331454" sldId="285"/>
        </pc:sldMkLst>
      </pc:sldChg>
      <pc:sldChg chg="del">
        <pc:chgData name="浩淼 张" userId="3427e20af8bd71b5" providerId="LiveId" clId="{D8185B66-31C5-4829-AA9F-3DDEDD0F57E2}" dt="2018-12-16T04:07:51.953" v="9" actId="2696"/>
        <pc:sldMkLst>
          <pc:docMk/>
          <pc:sldMk cId="554381186" sldId="286"/>
        </pc:sldMkLst>
      </pc:sldChg>
      <pc:sldChg chg="addSp modSp add">
        <pc:chgData name="浩淼 张" userId="3427e20af8bd71b5" providerId="LiveId" clId="{D8185B66-31C5-4829-AA9F-3DDEDD0F57E2}" dt="2018-12-16T04:21:18.086" v="290"/>
        <pc:sldMkLst>
          <pc:docMk/>
          <pc:sldMk cId="3105068557" sldId="286"/>
        </pc:sldMkLst>
        <pc:spChg chg="mod">
          <ac:chgData name="浩淼 张" userId="3427e20af8bd71b5" providerId="LiveId" clId="{D8185B66-31C5-4829-AA9F-3DDEDD0F57E2}" dt="2018-12-16T04:21:18.086" v="290"/>
          <ac:spMkLst>
            <pc:docMk/>
            <pc:sldMk cId="3105068557" sldId="286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21:09.915" v="287" actId="20577"/>
          <ac:spMkLst>
            <pc:docMk/>
            <pc:sldMk cId="3105068557" sldId="286"/>
            <ac:spMk id="3" creationId="{00000000-0000-0000-0000-000000000000}"/>
          </ac:spMkLst>
        </pc:spChg>
        <pc:picChg chg="add mod">
          <ac:chgData name="浩淼 张" userId="3427e20af8bd71b5" providerId="LiveId" clId="{D8185B66-31C5-4829-AA9F-3DDEDD0F57E2}" dt="2018-12-16T04:20:36.421" v="275" actId="1076"/>
          <ac:picMkLst>
            <pc:docMk/>
            <pc:sldMk cId="3105068557" sldId="286"/>
            <ac:picMk id="4" creationId="{1D2E82FB-0F11-4B2E-AB75-0441026B33C4}"/>
          </ac:picMkLst>
        </pc:picChg>
      </pc:sldChg>
      <pc:sldChg chg="modSp add del">
        <pc:chgData name="浩淼 张" userId="3427e20af8bd71b5" providerId="LiveId" clId="{D8185B66-31C5-4829-AA9F-3DDEDD0F57E2}" dt="2018-12-16T04:37:01.689" v="626" actId="2696"/>
        <pc:sldMkLst>
          <pc:docMk/>
          <pc:sldMk cId="2185133316" sldId="287"/>
        </pc:sldMkLst>
        <pc:spChg chg="mod">
          <ac:chgData name="浩淼 张" userId="3427e20af8bd71b5" providerId="LiveId" clId="{D8185B66-31C5-4829-AA9F-3DDEDD0F57E2}" dt="2018-12-16T04:36:50.063" v="624"/>
          <ac:spMkLst>
            <pc:docMk/>
            <pc:sldMk cId="2185133316" sldId="287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22:48.211" v="312"/>
          <ac:spMkLst>
            <pc:docMk/>
            <pc:sldMk cId="2185133316" sldId="287"/>
            <ac:spMk id="3" creationId="{00000000-0000-0000-0000-000000000000}"/>
          </ac:spMkLst>
        </pc:spChg>
      </pc:sldChg>
      <pc:sldChg chg="modSp add del">
        <pc:chgData name="浩淼 张" userId="3427e20af8bd71b5" providerId="LiveId" clId="{D8185B66-31C5-4829-AA9F-3DDEDD0F57E2}" dt="2018-12-16T04:37:01.683" v="625" actId="2696"/>
        <pc:sldMkLst>
          <pc:docMk/>
          <pc:sldMk cId="473263396" sldId="288"/>
        </pc:sldMkLst>
        <pc:spChg chg="mod">
          <ac:chgData name="浩淼 张" userId="3427e20af8bd71b5" providerId="LiveId" clId="{D8185B66-31C5-4829-AA9F-3DDEDD0F57E2}" dt="2018-12-16T04:23:04.668" v="314" actId="20577"/>
          <ac:spMkLst>
            <pc:docMk/>
            <pc:sldMk cId="473263396" sldId="288"/>
            <ac:spMk id="2" creationId="{00000000-0000-0000-0000-000000000000}"/>
          </ac:spMkLst>
        </pc:spChg>
        <pc:spChg chg="mod">
          <ac:chgData name="浩淼 张" userId="3427e20af8bd71b5" providerId="LiveId" clId="{D8185B66-31C5-4829-AA9F-3DDEDD0F57E2}" dt="2018-12-16T04:23:30.447" v="330" actId="20577"/>
          <ac:spMkLst>
            <pc:docMk/>
            <pc:sldMk cId="473263396" sldId="288"/>
            <ac:spMk id="3" creationId="{00000000-0000-0000-0000-000000000000}"/>
          </ac:spMkLst>
        </pc:spChg>
      </pc:sldChg>
      <pc:sldChg chg="modSp add">
        <pc:chgData name="浩淼 张" userId="3427e20af8bd71b5" providerId="LiveId" clId="{D8185B66-31C5-4829-AA9F-3DDEDD0F57E2}" dt="2018-12-16T04:37:47.864" v="628" actId="20577"/>
        <pc:sldMkLst>
          <pc:docMk/>
          <pc:sldMk cId="137729000" sldId="289"/>
        </pc:sldMkLst>
        <pc:spChg chg="mod">
          <ac:chgData name="浩淼 张" userId="3427e20af8bd71b5" providerId="LiveId" clId="{D8185B66-31C5-4829-AA9F-3DDEDD0F57E2}" dt="2018-12-16T04:37:47.864" v="628" actId="20577"/>
          <ac:spMkLst>
            <pc:docMk/>
            <pc:sldMk cId="137729000" sldId="289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F0936-9D04-489F-89EE-B49E37805373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991C-46D3-416F-9021-6338CCF3B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3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4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8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56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2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A991C-46D3-416F-9021-6338CCF3BB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2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5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09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8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3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4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3E65-B172-4E41-A04D-2267E8C9BD45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F9C9-F96D-48FF-B1A3-5AF0D97FC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2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2.png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2.png"/><Relationship Id="rId9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6730" y="1506155"/>
                <a:ext cx="11456487" cy="51199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1.</a:t>
                </a:r>
                <a:r>
                  <a:rPr lang="en-US" altLang="zh-CN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/>
                  <a:t>How </a:t>
                </a:r>
                <a:r>
                  <a:rPr lang="en-US" altLang="zh-CN" dirty="0"/>
                  <a:t>to represent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CN" dirty="0"/>
                  <a:t> input time series data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CN" dirty="0"/>
                  <a:t> training </a:t>
                </a:r>
                <a:r>
                  <a:rPr lang="en-US" altLang="zh-CN" dirty="0" smtClean="0"/>
                  <a:t>samples?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 Why does standard DNN can NOT work well in </a:t>
                </a:r>
                <a:r>
                  <a:rPr lang="en-US" altLang="zh-CN" dirty="0"/>
                  <a:t>time </a:t>
                </a:r>
                <a:r>
                  <a:rPr lang="en-US" altLang="zh-CN" dirty="0" smtClean="0"/>
                  <a:t>series problem? </a:t>
                </a:r>
                <a:endParaRPr lang="zh-CN" altLang="en-US" dirty="0"/>
              </a:p>
              <a:p>
                <a:pPr marL="0" lvl="0" indent="0">
                  <a:buNone/>
                </a:pPr>
                <a:r>
                  <a:rPr lang="en-US" altLang="zh-CN" dirty="0"/>
                  <a:t>3. Try to give a suitable task for using many-to-many, many-to-one and </a:t>
                </a:r>
                <a:r>
                  <a:rPr lang="en-US" altLang="zh-CN" dirty="0" smtClean="0"/>
                  <a:t>one-to-many </a:t>
                </a:r>
                <a:r>
                  <a:rPr lang="en-US" altLang="zh-CN" dirty="0"/>
                  <a:t>RNN architecture respectively.</a:t>
                </a:r>
                <a:endParaRPr lang="zh-CN" altLang="zh-CN" dirty="0"/>
              </a:p>
              <a:p>
                <a:pPr marL="0" lvl="0" indent="0">
                  <a:buNone/>
                </a:pPr>
                <a:r>
                  <a:rPr lang="en-US" altLang="zh-CN" dirty="0" smtClean="0"/>
                  <a:t>4. Try to write down </a:t>
                </a:r>
                <a:r>
                  <a:rPr lang="en-US" altLang="zh-CN" dirty="0"/>
                  <a:t>the </a:t>
                </a:r>
                <a:r>
                  <a:rPr lang="en-US" altLang="zh-CN" dirty="0" smtClean="0"/>
                  <a:t>forward propagation formula (or update equations) of basic RNN architecture in time step t.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5</a:t>
                </a:r>
                <a:r>
                  <a:rPr lang="en-US" altLang="zh-CN" dirty="0"/>
                  <a:t>. What problem have we encountered if all weights and activations in RNN are taking on the value of </a:t>
                </a:r>
                <a:r>
                  <a:rPr lang="en-US" altLang="zh-CN" dirty="0" err="1"/>
                  <a:t>NaN</a:t>
                </a:r>
                <a:r>
                  <a:rPr lang="en-US" altLang="zh-CN" dirty="0"/>
                  <a:t>(Not a Number) during training</a:t>
                </a:r>
                <a:r>
                  <a:rPr lang="en-US" altLang="zh-CN" dirty="0" smtClean="0"/>
                  <a:t>?</a:t>
                </a:r>
              </a:p>
              <a:p>
                <a:pPr marL="0" lvl="0" indent="0">
                  <a:buNone/>
                </a:pPr>
                <a:r>
                  <a:rPr lang="en-US" altLang="zh-CN" dirty="0"/>
                  <a:t>6</a:t>
                </a:r>
                <a:r>
                  <a:rPr lang="en-US" altLang="zh-CN" dirty="0" smtClean="0"/>
                  <a:t>. What’s the difference about </a:t>
                </a:r>
                <a:r>
                  <a:rPr lang="en-US" altLang="zh-CN" dirty="0"/>
                  <a:t>“simplified </a:t>
                </a:r>
                <a:r>
                  <a:rPr lang="en-US" altLang="zh-CN" dirty="0" smtClean="0"/>
                  <a:t>GRU” and “full GRU”?</a:t>
                </a:r>
              </a:p>
              <a:p>
                <a:pPr marL="0" lvl="0" indent="0">
                  <a:buNone/>
                </a:pPr>
                <a:r>
                  <a:rPr lang="en-US" altLang="zh-CN" dirty="0" smtClean="0"/>
                  <a:t>7. How many “gates” in LSTM? </a:t>
                </a:r>
                <a:r>
                  <a:rPr lang="en-US" altLang="zh-CN" dirty="0"/>
                  <a:t>T</a:t>
                </a:r>
                <a:r>
                  <a:rPr lang="en-US" altLang="zh-CN" dirty="0" smtClean="0"/>
                  <a:t>ry to </a:t>
                </a:r>
                <a:r>
                  <a:rPr lang="en-US" altLang="zh-CN" dirty="0"/>
                  <a:t>explain their </a:t>
                </a:r>
                <a:r>
                  <a:rPr lang="en-US" altLang="zh-CN" dirty="0" smtClean="0"/>
                  <a:t>role in LSTM respectively.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730" y="1506155"/>
                <a:ext cx="11456487" cy="5119932"/>
              </a:xfrm>
              <a:blipFill rotWithShape="0">
                <a:blip r:embed="rId3"/>
                <a:stretch>
                  <a:fillRect l="-1064" t="-1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39561" y="313114"/>
            <a:ext cx="10515600" cy="1325563"/>
          </a:xfrm>
        </p:spPr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2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What problem have we </a:t>
            </a:r>
            <a:r>
              <a:rPr lang="en-US" altLang="zh-CN" sz="3200" dirty="0" smtClean="0"/>
              <a:t>encountered </a:t>
            </a:r>
            <a:r>
              <a:rPr lang="en-US" altLang="zh-CN" sz="3200" dirty="0"/>
              <a:t>i</a:t>
            </a:r>
            <a:r>
              <a:rPr lang="en-US" altLang="zh-CN" sz="3200" dirty="0" smtClean="0"/>
              <a:t>f all weights and activations in RNN are taking on the value of </a:t>
            </a:r>
            <a:r>
              <a:rPr lang="en-US" altLang="zh-CN" sz="3200" dirty="0" err="1" smtClean="0"/>
              <a:t>NaN</a:t>
            </a:r>
            <a:r>
              <a:rPr lang="en-US" altLang="zh-CN" sz="3200" dirty="0" smtClean="0"/>
              <a:t>(Not a Number) during training?</a:t>
            </a:r>
          </a:p>
        </p:txBody>
      </p:sp>
    </p:spTree>
    <p:extLst>
      <p:ext uri="{BB962C8B-B14F-4D97-AF65-F5344CB8AC3E}">
        <p14:creationId xmlns:p14="http://schemas.microsoft.com/office/powerpoint/2010/main" val="262078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9623"/>
            <a:ext cx="10515600" cy="46673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It’s a gradient </a:t>
            </a:r>
            <a:r>
              <a:rPr lang="en-US" altLang="zh-CN" dirty="0"/>
              <a:t>explosion problem. </a:t>
            </a:r>
          </a:p>
          <a:p>
            <a:r>
              <a:rPr lang="en-US" altLang="zh-CN" dirty="0" smtClean="0"/>
              <a:t>Because of </a:t>
            </a:r>
            <a:r>
              <a:rPr lang="en-US" altLang="zh-CN" dirty="0"/>
              <a:t>the </a:t>
            </a:r>
            <a:r>
              <a:rPr lang="en-US" altLang="zh-CN" dirty="0" smtClean="0"/>
              <a:t>long-term </a:t>
            </a:r>
            <a:r>
              <a:rPr lang="en-US" altLang="zh-CN" dirty="0"/>
              <a:t>dependence of </a:t>
            </a:r>
            <a:r>
              <a:rPr lang="en-US" altLang="zh-CN" dirty="0" smtClean="0"/>
              <a:t>back propagation</a:t>
            </a:r>
            <a:r>
              <a:rPr lang="en-US" altLang="zh-CN" dirty="0"/>
              <a:t>, The gradient will be expressed as the product of multiple weights and the derivative of </a:t>
            </a:r>
            <a:r>
              <a:rPr lang="en-US" altLang="zh-CN" dirty="0" smtClean="0"/>
              <a:t>activation functions. In </a:t>
            </a:r>
            <a:r>
              <a:rPr lang="en-US" altLang="zh-CN" dirty="0"/>
              <a:t>extreme cases, the value of the weight becomes so large that the result overflows (</a:t>
            </a:r>
            <a:r>
              <a:rPr lang="en-US" altLang="zh-CN" dirty="0" err="1"/>
              <a:t>NaN</a:t>
            </a:r>
            <a:r>
              <a:rPr lang="en-US" altLang="zh-CN" dirty="0"/>
              <a:t> value).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the sample sequence is very long, it is easy to </a:t>
            </a:r>
            <a:r>
              <a:rPr lang="en-US" altLang="zh-CN" dirty="0" smtClean="0"/>
              <a:t>encounter the </a:t>
            </a:r>
            <a:r>
              <a:rPr lang="en-US" altLang="zh-CN" dirty="0"/>
              <a:t>gradient </a:t>
            </a:r>
            <a:r>
              <a:rPr lang="en-US" altLang="zh-CN" dirty="0" smtClean="0"/>
              <a:t>explosion(or gradient vanish) problem in a standard RNN. As a solution</a:t>
            </a:r>
            <a:r>
              <a:rPr lang="en-US" altLang="zh-CN" dirty="0"/>
              <a:t>, </a:t>
            </a:r>
            <a:r>
              <a:rPr lang="en-US" altLang="zh-CN" dirty="0" smtClean="0"/>
              <a:t>GRU and LSTM can solves </a:t>
            </a:r>
            <a:r>
              <a:rPr lang="en-US" altLang="zh-CN" dirty="0"/>
              <a:t>this problem through the </a:t>
            </a:r>
            <a:r>
              <a:rPr lang="en-US" altLang="zh-CN" dirty="0" smtClean="0"/>
              <a:t>“Gate mechanism”.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838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What’s </a:t>
            </a:r>
            <a:r>
              <a:rPr lang="en-US" altLang="zh-CN" sz="3200" dirty="0"/>
              <a:t>the difference about “simplified GRU” and “full GRU”?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3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D2E82FB-0F11-4B2E-AB75-0441026B33C4}"/>
              </a:ext>
            </a:extLst>
          </p:cNvPr>
          <p:cNvPicPr/>
          <p:nvPr/>
        </p:nvPicPr>
        <p:blipFill rotWithShape="1">
          <a:blip r:embed="rId4"/>
          <a:srcRect r="48707"/>
          <a:stretch/>
        </p:blipFill>
        <p:spPr>
          <a:xfrm>
            <a:off x="7936947" y="1027906"/>
            <a:ext cx="3724965" cy="33407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069"/>
            <a:ext cx="6834809" cy="46673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Here is the update equations for “full GRU”.</a:t>
            </a:r>
          </a:p>
          <a:p>
            <a:r>
              <a:rPr lang="en-US" altLang="zh-CN" dirty="0" smtClean="0"/>
              <a:t>For “Simplified GRU”, Andrew remove the </a:t>
            </a:r>
            <a:r>
              <a:rPr lang="el-GR" altLang="zh-CN" dirty="0" smtClean="0">
                <a:solidFill>
                  <a:srgbClr val="0070C0"/>
                </a:solidFill>
              </a:rPr>
              <a:t>Γ</a:t>
            </a:r>
            <a:r>
              <a:rPr lang="en-US" altLang="zh-CN" sz="2000" dirty="0" smtClean="0">
                <a:solidFill>
                  <a:srgbClr val="0070C0"/>
                </a:solidFill>
              </a:rPr>
              <a:t>r </a:t>
            </a:r>
            <a:r>
              <a:rPr lang="en-US" altLang="zh-CN" dirty="0" smtClean="0"/>
              <a:t>term(and set </a:t>
            </a:r>
            <a:r>
              <a:rPr lang="el-GR" altLang="zh-CN" dirty="0">
                <a:solidFill>
                  <a:srgbClr val="0070C0"/>
                </a:solidFill>
              </a:rPr>
              <a:t>Γ</a:t>
            </a:r>
            <a:r>
              <a:rPr lang="en-US" altLang="zh-CN" sz="2000" dirty="0" smtClean="0">
                <a:solidFill>
                  <a:srgbClr val="0070C0"/>
                </a:solidFill>
              </a:rPr>
              <a:t>r </a:t>
            </a:r>
            <a:r>
              <a:rPr lang="en-US" altLang="zh-CN" dirty="0" smtClean="0">
                <a:solidFill>
                  <a:srgbClr val="0070C0"/>
                </a:solidFill>
              </a:rPr>
              <a:t>= 1 </a:t>
            </a:r>
            <a:r>
              <a:rPr lang="en-US" altLang="zh-CN" dirty="0" smtClean="0"/>
              <a:t>to calculate       ).</a:t>
            </a:r>
          </a:p>
          <a:p>
            <a:r>
              <a:rPr lang="el-GR" altLang="zh-CN" dirty="0">
                <a:solidFill>
                  <a:srgbClr val="0070C0"/>
                </a:solidFill>
              </a:rPr>
              <a:t>Γ</a:t>
            </a:r>
            <a:r>
              <a:rPr lang="en-US" altLang="zh-CN" sz="2000" dirty="0" smtClean="0">
                <a:solidFill>
                  <a:srgbClr val="0070C0"/>
                </a:solidFill>
              </a:rPr>
              <a:t>r </a:t>
            </a:r>
            <a:r>
              <a:rPr lang="en-US" altLang="zh-CN" dirty="0"/>
              <a:t>can be </a:t>
            </a:r>
            <a:r>
              <a:rPr lang="en-US" altLang="zh-CN" dirty="0" smtClean="0"/>
              <a:t>seen </a:t>
            </a:r>
            <a:r>
              <a:rPr lang="en-US" altLang="zh-CN" dirty="0"/>
              <a:t>as a </a:t>
            </a:r>
            <a:r>
              <a:rPr lang="en-US" altLang="zh-CN" dirty="0" smtClean="0"/>
              <a:t>“relevance gate”, </a:t>
            </a:r>
            <a:r>
              <a:rPr lang="en-US" altLang="zh-CN" dirty="0"/>
              <a:t>which </a:t>
            </a:r>
            <a:r>
              <a:rPr lang="en-US" altLang="zh-CN" dirty="0" smtClean="0"/>
              <a:t>determines </a:t>
            </a:r>
            <a:r>
              <a:rPr lang="en-US" altLang="zh-CN" dirty="0"/>
              <a:t>how much information </a:t>
            </a:r>
            <a:r>
              <a:rPr lang="en-US" altLang="zh-CN" dirty="0" smtClean="0"/>
              <a:t>was forgotten in </a:t>
            </a:r>
            <a:r>
              <a:rPr lang="en-US" altLang="zh-CN" dirty="0"/>
              <a:t>the </a:t>
            </a:r>
            <a:r>
              <a:rPr lang="en-US" altLang="zh-CN" dirty="0" smtClean="0"/>
              <a:t>past hidden layer outputs.</a:t>
            </a:r>
          </a:p>
          <a:p>
            <a:r>
              <a:rPr lang="en-US" altLang="zh-CN" dirty="0" smtClean="0"/>
              <a:t>It helps </a:t>
            </a:r>
            <a:r>
              <a:rPr lang="en-US" altLang="zh-CN" dirty="0"/>
              <a:t>capture short-term dependencies in time series </a:t>
            </a:r>
            <a:r>
              <a:rPr lang="en-US" altLang="zh-CN" dirty="0" smtClean="0"/>
              <a:t>data.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781952"/>
              </p:ext>
            </p:extLst>
          </p:nvPr>
        </p:nvGraphicFramePr>
        <p:xfrm>
          <a:off x="5604565" y="2360178"/>
          <a:ext cx="570010" cy="47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5" imgW="228600" imgH="190440" progId="Equation.DSMT4">
                  <p:embed/>
                </p:oleObj>
              </mc:Choice>
              <mc:Fallback>
                <p:oleObj name="Equation" r:id="rId5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4565" y="2360178"/>
                        <a:ext cx="570010" cy="475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8174775" y="3801369"/>
            <a:ext cx="3672641" cy="2835006"/>
            <a:chOff x="7788066" y="3945302"/>
            <a:chExt cx="3672641" cy="283500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8066" y="4102359"/>
              <a:ext cx="3531659" cy="25368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9" t="18002" r="61367" b="77993"/>
            <a:stretch/>
          </p:blipFill>
          <p:spPr>
            <a:xfrm>
              <a:off x="10557933" y="5097510"/>
              <a:ext cx="219925" cy="38946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9" t="18002" r="61367" b="77993"/>
            <a:stretch/>
          </p:blipFill>
          <p:spPr>
            <a:xfrm>
              <a:off x="9536961" y="5269500"/>
              <a:ext cx="219925" cy="21747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9" t="18002" r="61367" b="77993"/>
            <a:stretch/>
          </p:blipFill>
          <p:spPr>
            <a:xfrm>
              <a:off x="9018008" y="5350933"/>
              <a:ext cx="219925" cy="136043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7788066" y="4292987"/>
              <a:ext cx="440266" cy="4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447762" y="3945302"/>
              <a:ext cx="440266" cy="4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013150" y="6331755"/>
              <a:ext cx="440266" cy="440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5345771"/>
                </p:ext>
              </p:extLst>
            </p:nvPr>
          </p:nvGraphicFramePr>
          <p:xfrm>
            <a:off x="7788066" y="4439760"/>
            <a:ext cx="489884" cy="293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Equation" r:id="rId8" imgW="317160" imgH="190440" progId="Equation.DSMT4">
                    <p:embed/>
                  </p:oleObj>
                </mc:Choice>
                <mc:Fallback>
                  <p:oleObj name="Equation" r:id="rId8" imgW="31716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788066" y="4439760"/>
                          <a:ext cx="489884" cy="293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22934"/>
                </p:ext>
              </p:extLst>
            </p:nvPr>
          </p:nvGraphicFramePr>
          <p:xfrm>
            <a:off x="11089232" y="4366186"/>
            <a:ext cx="371475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Equation" r:id="rId10" imgW="241200" imgH="190440" progId="Equation.DSMT4">
                    <p:embed/>
                  </p:oleObj>
                </mc:Choice>
                <mc:Fallback>
                  <p:oleObj name="Equation" r:id="rId10" imgW="2412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089232" y="4366186"/>
                          <a:ext cx="371475" cy="293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6805109"/>
                </p:ext>
              </p:extLst>
            </p:nvPr>
          </p:nvGraphicFramePr>
          <p:xfrm>
            <a:off x="8335277" y="6411579"/>
            <a:ext cx="466392" cy="368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Equation" r:id="rId12" imgW="241200" imgH="190440" progId="Equation.DSMT4">
                    <p:embed/>
                  </p:oleObj>
                </mc:Choice>
                <mc:Fallback>
                  <p:oleObj name="Equation" r:id="rId12" imgW="2412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335277" y="6411579"/>
                          <a:ext cx="466392" cy="3687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11225"/>
              </p:ext>
            </p:extLst>
          </p:nvPr>
        </p:nvGraphicFramePr>
        <p:xfrm>
          <a:off x="9688072" y="5109725"/>
          <a:ext cx="203675" cy="23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14" imgW="164880" imgH="190440" progId="Equation.DSMT4">
                  <p:embed/>
                </p:oleObj>
              </mc:Choice>
              <mc:Fallback>
                <p:oleObj name="Equation" r:id="rId14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688072" y="5109725"/>
                        <a:ext cx="203675" cy="234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907655"/>
              </p:ext>
            </p:extLst>
          </p:nvPr>
        </p:nvGraphicFramePr>
        <p:xfrm>
          <a:off x="10206755" y="5140949"/>
          <a:ext cx="203675" cy="23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16" imgW="164880" imgH="190440" progId="Equation.DSMT4">
                  <p:embed/>
                </p:oleObj>
              </mc:Choice>
              <mc:Fallback>
                <p:oleObj name="Equation" r:id="rId16" imgW="164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206755" y="5140949"/>
                        <a:ext cx="203675" cy="234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317716"/>
              </p:ext>
            </p:extLst>
          </p:nvPr>
        </p:nvGraphicFramePr>
        <p:xfrm>
          <a:off x="10893553" y="5100096"/>
          <a:ext cx="322102" cy="268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18" imgW="228600" imgH="190440" progId="Equation.DSMT4">
                  <p:embed/>
                </p:oleObj>
              </mc:Choice>
              <mc:Fallback>
                <p:oleObj name="Equation" r:id="rId18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93553" y="5100096"/>
                        <a:ext cx="322102" cy="268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06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2983" cy="4351338"/>
          </a:xfrm>
        </p:spPr>
        <p:txBody>
          <a:bodyPr/>
          <a:lstStyle/>
          <a:p>
            <a:pPr lvl="0"/>
            <a:r>
              <a:rPr lang="en-US" altLang="zh-CN" sz="3200" dirty="0"/>
              <a:t>How many “gates” in LSTM? Try to explain their role in LSTM respectively.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046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1D2E82FB-0F11-4B2E-AB75-0441026B33C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l="52093" t="-1882" r="-3386" b="1882"/>
          <a:stretch/>
        </p:blipFill>
        <p:spPr>
          <a:xfrm>
            <a:off x="7884465" y="395534"/>
            <a:ext cx="3939621" cy="35075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845" y="3657600"/>
            <a:ext cx="5195155" cy="31052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A7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69444" y="1425647"/>
            <a:ext cx="6834809" cy="5337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Here is the update equations for LSTM. There are three “gates” in LSTM.</a:t>
            </a:r>
          </a:p>
          <a:p>
            <a:r>
              <a:rPr lang="en-US" altLang="zh-CN" dirty="0" smtClean="0"/>
              <a:t>“</a:t>
            </a:r>
            <a:r>
              <a:rPr lang="nl-NL" altLang="zh-CN" dirty="0" smtClean="0"/>
              <a:t>Forget </a:t>
            </a:r>
            <a:r>
              <a:rPr lang="nl-NL" altLang="zh-CN" dirty="0"/>
              <a:t>gate” </a:t>
            </a:r>
            <a:r>
              <a:rPr lang="el-GR" altLang="zh-CN" dirty="0" smtClean="0">
                <a:solidFill>
                  <a:srgbClr val="0070C0"/>
                </a:solidFill>
              </a:rPr>
              <a:t>Γ</a:t>
            </a:r>
            <a:r>
              <a:rPr lang="en-US" altLang="zh-CN" sz="2000" dirty="0">
                <a:solidFill>
                  <a:srgbClr val="0070C0"/>
                </a:solidFill>
              </a:rPr>
              <a:t>f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determines how much information was forgotten in the past hidden layer outputs.</a:t>
            </a:r>
          </a:p>
          <a:p>
            <a:r>
              <a:rPr lang="en-US" altLang="zh-CN" dirty="0" smtClean="0"/>
              <a:t>“</a:t>
            </a:r>
            <a:r>
              <a:rPr lang="nl-NL" altLang="zh-CN" dirty="0"/>
              <a:t>U</a:t>
            </a:r>
            <a:r>
              <a:rPr lang="nl-NL" altLang="zh-CN" dirty="0" smtClean="0"/>
              <a:t>pdate </a:t>
            </a:r>
            <a:r>
              <a:rPr lang="nl-NL" altLang="zh-CN" dirty="0"/>
              <a:t>gate” </a:t>
            </a:r>
            <a:r>
              <a:rPr lang="el-GR" altLang="zh-CN" dirty="0" smtClean="0">
                <a:solidFill>
                  <a:srgbClr val="0070C0"/>
                </a:solidFill>
              </a:rPr>
              <a:t>Γ</a:t>
            </a:r>
            <a:r>
              <a:rPr lang="en-US" altLang="zh-CN" sz="2000" dirty="0" smtClean="0">
                <a:solidFill>
                  <a:srgbClr val="0070C0"/>
                </a:solidFill>
              </a:rPr>
              <a:t>u</a:t>
            </a:r>
            <a:r>
              <a:rPr lang="en-US" altLang="zh-CN" sz="3200" dirty="0" smtClean="0">
                <a:solidFill>
                  <a:srgbClr val="0070C0"/>
                </a:solidFill>
              </a:rPr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ontrols </a:t>
            </a:r>
            <a:r>
              <a:rPr lang="en-US" altLang="zh-CN" dirty="0"/>
              <a:t>the degree of update of the hidden </a:t>
            </a:r>
            <a:r>
              <a:rPr lang="en-US" altLang="zh-CN" dirty="0" smtClean="0"/>
              <a:t>state       .</a:t>
            </a:r>
          </a:p>
          <a:p>
            <a:r>
              <a:rPr lang="en-US" altLang="zh-CN" dirty="0" smtClean="0"/>
              <a:t>“</a:t>
            </a:r>
            <a:r>
              <a:rPr lang="nl-NL" altLang="zh-CN" dirty="0"/>
              <a:t>O</a:t>
            </a:r>
            <a:r>
              <a:rPr lang="nl-NL" altLang="zh-CN" dirty="0" smtClean="0"/>
              <a:t>utput </a:t>
            </a:r>
            <a:r>
              <a:rPr lang="nl-NL" altLang="zh-CN" dirty="0"/>
              <a:t>gate” </a:t>
            </a:r>
            <a:r>
              <a:rPr lang="el-GR" altLang="zh-CN" dirty="0" smtClean="0">
                <a:solidFill>
                  <a:srgbClr val="0070C0"/>
                </a:solidFill>
              </a:rPr>
              <a:t>Γ</a:t>
            </a:r>
            <a:r>
              <a:rPr lang="en-US" altLang="zh-CN" sz="2000" dirty="0">
                <a:solidFill>
                  <a:srgbClr val="0070C0"/>
                </a:solidFill>
              </a:rPr>
              <a:t>o</a:t>
            </a:r>
            <a:r>
              <a:rPr lang="en-US" altLang="zh-CN" sz="4400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determines what hidden layer </a:t>
            </a:r>
            <a:r>
              <a:rPr lang="en-US" altLang="zh-CN" dirty="0"/>
              <a:t>value </a:t>
            </a:r>
            <a:r>
              <a:rPr lang="en-US" altLang="zh-CN" dirty="0" smtClean="0"/>
              <a:t>       to output.</a:t>
            </a:r>
          </a:p>
          <a:p>
            <a:r>
              <a:rPr lang="en-US" altLang="zh-CN" dirty="0" smtClean="0"/>
              <a:t>        and        should both be output at a time step.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520604"/>
              </p:ext>
            </p:extLst>
          </p:nvPr>
        </p:nvGraphicFramePr>
        <p:xfrm>
          <a:off x="2558297" y="5107404"/>
          <a:ext cx="6016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6" imgW="241200" imgH="190440" progId="Equation.DSMT4">
                  <p:embed/>
                </p:oleObj>
              </mc:Choice>
              <mc:Fallback>
                <p:oleObj name="Equation" r:id="rId6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8297" y="5107404"/>
                        <a:ext cx="601662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815396"/>
              </p:ext>
            </p:extLst>
          </p:nvPr>
        </p:nvGraphicFramePr>
        <p:xfrm>
          <a:off x="4836877" y="3990199"/>
          <a:ext cx="570010" cy="47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8" imgW="228600" imgH="190440" progId="Equation.DSMT4">
                  <p:embed/>
                </p:oleObj>
              </mc:Choice>
              <mc:Fallback>
                <p:oleObj name="Equation" r:id="rId8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36877" y="3990199"/>
                        <a:ext cx="570010" cy="475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565155"/>
              </p:ext>
            </p:extLst>
          </p:nvPr>
        </p:nvGraphicFramePr>
        <p:xfrm>
          <a:off x="2233536" y="5619411"/>
          <a:ext cx="570010" cy="47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10" imgW="228600" imgH="190440" progId="Equation.DSMT4">
                  <p:embed/>
                </p:oleObj>
              </mc:Choice>
              <mc:Fallback>
                <p:oleObj name="Equation" r:id="rId10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33536" y="5619411"/>
                        <a:ext cx="570010" cy="475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838197"/>
              </p:ext>
            </p:extLst>
          </p:nvPr>
        </p:nvGraphicFramePr>
        <p:xfrm>
          <a:off x="1034660" y="5633625"/>
          <a:ext cx="6016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Equation" r:id="rId12" imgW="241200" imgH="190440" progId="Equation.DSMT4">
                  <p:embed/>
                </p:oleObj>
              </mc:Choice>
              <mc:Fallback>
                <p:oleObj name="Equation" r:id="rId12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4660" y="5633625"/>
                        <a:ext cx="601662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82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Q1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Assume that the </a:t>
                </a:r>
                <a:r>
                  <a:rPr lang="en-US" altLang="zh-CN" sz="3200" dirty="0"/>
                  <a:t>training examples are </a:t>
                </a:r>
                <a:r>
                  <a:rPr lang="en-US" altLang="zh-CN" sz="3200" dirty="0" smtClean="0"/>
                  <a:t>sentences of words.</a:t>
                </a:r>
                <a:endParaRPr lang="en-US" altLang="zh-CN" sz="3200" dirty="0"/>
              </a:p>
              <a:p>
                <a:r>
                  <a:rPr lang="en-US" altLang="zh-CN" sz="3200" dirty="0" smtClean="0"/>
                  <a:t>How to represent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CN" sz="3200" dirty="0"/>
                  <a:t> </a:t>
                </a:r>
                <a:r>
                  <a:rPr lang="en-US" altLang="zh-CN" sz="3200" dirty="0" smtClean="0"/>
                  <a:t>input </a:t>
                </a:r>
                <a:r>
                  <a:rPr lang="en-US" altLang="zh-CN" sz="3200" dirty="0"/>
                  <a:t>word </a:t>
                </a:r>
                <a:r>
                  <a:rPr lang="en-US" altLang="zh-CN" sz="3200" dirty="0" smtClean="0"/>
                  <a:t>of </a:t>
                </a:r>
                <a:r>
                  <a:rPr lang="en-US" altLang="zh-CN" sz="32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CN" sz="3200" dirty="0"/>
                  <a:t> training </a:t>
                </a:r>
                <a:r>
                  <a:rPr lang="en-US" altLang="zh-CN" sz="3200" dirty="0" smtClean="0"/>
                  <a:t>sequence?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53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9623"/>
                <a:ext cx="10515600" cy="4667340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endParaRPr lang="zh-CN" altLang="zh-CN" dirty="0"/>
              </a:p>
              <a:p>
                <a:r>
                  <a:rPr lang="en-US" altLang="zh-CN" dirty="0"/>
                  <a:t>We index into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CN" dirty="0"/>
                  <a:t> row first to get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CN" dirty="0"/>
                  <a:t> training example (represented by parentheses) , </a:t>
                </a:r>
                <a:r>
                  <a:rPr lang="en-US" altLang="zh-CN" dirty="0" smtClean="0"/>
                  <a:t>then </a:t>
                </a:r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CN" dirty="0"/>
                  <a:t> column to get the word (represented by the brackets)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9623"/>
                <a:ext cx="10515600" cy="4667340"/>
              </a:xfrm>
              <a:blipFill rotWithShape="0"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74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Why does standard DNN can NOT work well in time series problem? 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09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211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7815"/>
            <a:ext cx="10515600" cy="52907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Different </a:t>
            </a:r>
            <a:r>
              <a:rPr lang="en-US" altLang="zh-CN" dirty="0"/>
              <a:t>from general </a:t>
            </a:r>
            <a:r>
              <a:rPr lang="en-US" altLang="zh-CN" dirty="0" smtClean="0"/>
              <a:t>tasks, sequence problem’s </a:t>
            </a:r>
            <a:r>
              <a:rPr lang="en-US" altLang="zh-CN" dirty="0" smtClean="0">
                <a:solidFill>
                  <a:srgbClr val="0070C0"/>
                </a:solidFill>
              </a:rPr>
              <a:t>inputs and outputs can be different</a:t>
            </a:r>
            <a:r>
              <a:rPr lang="en-US" altLang="zh-CN" dirty="0" smtClean="0"/>
              <a:t> lengths in different examples, for example </a:t>
            </a:r>
            <a:r>
              <a:rPr lang="en-US" altLang="zh-CN" dirty="0"/>
              <a:t>language </a:t>
            </a:r>
            <a:r>
              <a:rPr lang="en-US" altLang="zh-CN" dirty="0" smtClean="0"/>
              <a:t>translation, each sequence may have different number of words.</a:t>
            </a:r>
            <a:endParaRPr lang="en-US" altLang="zh-CN" dirty="0"/>
          </a:p>
          <a:p>
            <a:r>
              <a:rPr lang="en-US" altLang="zh-CN" dirty="0" smtClean="0"/>
              <a:t>The same word in different positions </a:t>
            </a:r>
            <a:r>
              <a:rPr lang="en-US" altLang="zh-CN" dirty="0"/>
              <a:t>of sequence may </a:t>
            </a:r>
            <a:r>
              <a:rPr lang="en-US" altLang="zh-CN" dirty="0" smtClean="0"/>
              <a:t>express </a:t>
            </a:r>
            <a:r>
              <a:rPr lang="en-US" altLang="zh-CN" dirty="0"/>
              <a:t>the same </a:t>
            </a:r>
            <a:r>
              <a:rPr lang="en-US" altLang="zh-CN" dirty="0" smtClean="0"/>
              <a:t>meaning, but a standard DNN can NOT learns that because it </a:t>
            </a:r>
            <a:r>
              <a:rPr lang="en-US" altLang="zh-CN" dirty="0">
                <a:solidFill>
                  <a:srgbClr val="0070C0"/>
                </a:solidFill>
              </a:rPr>
              <a:t>does NOT share features</a:t>
            </a:r>
            <a:r>
              <a:rPr lang="en-US" altLang="zh-CN" dirty="0"/>
              <a:t> learned across different positions of sequence. </a:t>
            </a:r>
          </a:p>
          <a:p>
            <a:r>
              <a:rPr lang="en-US" altLang="zh-CN" dirty="0" smtClean="0"/>
              <a:t>If each word in sequence is presented as a one-hot vector, using whole sequence as the DNN’s input would also lead to </a:t>
            </a:r>
            <a:r>
              <a:rPr lang="en-US" altLang="zh-CN" dirty="0" smtClean="0">
                <a:solidFill>
                  <a:srgbClr val="0070C0"/>
                </a:solidFill>
              </a:rPr>
              <a:t>huge number of parameters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6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Q3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015330" cy="4351338"/>
          </a:xfrm>
        </p:spPr>
        <p:txBody>
          <a:bodyPr>
            <a:normAutofit/>
          </a:bodyPr>
          <a:lstStyle/>
          <a:p>
            <a:pPr lvl="0"/>
            <a:r>
              <a:rPr lang="en-US" altLang="zh-CN" sz="3200" dirty="0"/>
              <a:t>Try to give a suitable task for using many-to-many, many-to-one and </a:t>
            </a:r>
            <a:r>
              <a:rPr lang="en-US" altLang="zh-CN" sz="3200" dirty="0" smtClean="0"/>
              <a:t>one-to-many </a:t>
            </a:r>
            <a:r>
              <a:rPr lang="en-US" altLang="zh-CN" sz="3200" dirty="0"/>
              <a:t>RNN architecture respectively.</a:t>
            </a:r>
            <a:endParaRPr lang="zh-CN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72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8865"/>
            <a:ext cx="10515600" cy="1325563"/>
          </a:xfrm>
        </p:spPr>
        <p:txBody>
          <a:bodyPr/>
          <a:lstStyle/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9866"/>
                <a:ext cx="10200861" cy="534837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Many-to-many architecture means that every input should be matched to an output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 smtClean="0"/>
                  <a:t>, for example, a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DNA analysis </a:t>
                </a:r>
                <a:r>
                  <a:rPr lang="en-US" altLang="zh-CN" dirty="0" smtClean="0"/>
                  <a:t>problem.</a:t>
                </a:r>
              </a:p>
              <a:p>
                <a:r>
                  <a:rPr lang="en-US" altLang="zh-CN" dirty="0" smtClean="0"/>
                  <a:t>Many-to-one </a:t>
                </a:r>
                <a:r>
                  <a:rPr lang="en-US" altLang="zh-CN" dirty="0"/>
                  <a:t>architecture means that </a:t>
                </a:r>
                <a:r>
                  <a:rPr lang="en-US" altLang="zh-CN" dirty="0" smtClean="0"/>
                  <a:t>there are only one output values in the last time step in RNN process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such as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emotion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analysis </a:t>
                </a:r>
                <a:r>
                  <a:rPr lang="en-US" altLang="zh-CN" dirty="0" smtClean="0"/>
                  <a:t>problem.</a:t>
                </a:r>
                <a:endParaRPr lang="en-US" altLang="zh-CN" dirty="0"/>
              </a:p>
              <a:p>
                <a:pPr lvl="0"/>
                <a:r>
                  <a:rPr lang="en-US" altLang="zh-CN" dirty="0" smtClean="0"/>
                  <a:t>Similarly, One-to-many </a:t>
                </a:r>
                <a:r>
                  <a:rPr lang="en-US" altLang="zh-CN" dirty="0"/>
                  <a:t>architecture means that there are only one </a:t>
                </a:r>
                <a:r>
                  <a:rPr lang="en-US" altLang="zh-CN" dirty="0" smtClean="0"/>
                  <a:t>input </a:t>
                </a:r>
                <a:r>
                  <a:rPr lang="en-US" altLang="zh-CN" dirty="0"/>
                  <a:t>values in the </a:t>
                </a:r>
                <a:r>
                  <a:rPr lang="en-US" altLang="zh-CN" dirty="0" smtClean="0"/>
                  <a:t>first </a:t>
                </a:r>
                <a:r>
                  <a:rPr lang="en-US" altLang="zh-CN" dirty="0"/>
                  <a:t>time </a:t>
                </a:r>
                <a:r>
                  <a:rPr lang="en-US" altLang="zh-CN" dirty="0" smtClean="0"/>
                  <a:t>step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such as 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text generation</a:t>
                </a:r>
                <a:r>
                  <a:rPr lang="en-US" altLang="zh-CN" dirty="0" smtClean="0"/>
                  <a:t>. </a:t>
                </a:r>
                <a:r>
                  <a:rPr lang="en-US" altLang="zh-CN" dirty="0"/>
                  <a:t>I</a:t>
                </a:r>
                <a:r>
                  <a:rPr lang="en-US" altLang="zh-CN" dirty="0" smtClean="0"/>
                  <a:t>n this case we usually use the output of previous step be the input of next step. </a:t>
                </a:r>
                <a:r>
                  <a:rPr lang="en-US" altLang="zh-CN" dirty="0"/>
                  <a:t>i.e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−1&gt;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9866"/>
                <a:ext cx="10200861" cy="5348377"/>
              </a:xfrm>
              <a:blipFill rotWithShape="0">
                <a:blip r:embed="rId3"/>
                <a:stretch>
                  <a:fillRect l="-1016" t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94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3200" dirty="0"/>
              <a:t>Try to write down the forward propagation formula (or update equations) of basic RNN architecture in time step t.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55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 time step t, the RNN receive inputs       </a:t>
            </a:r>
            <a:r>
              <a:rPr lang="en-US" altLang="zh-CN" dirty="0"/>
              <a:t> </a:t>
            </a:r>
            <a:r>
              <a:rPr lang="en-US" altLang="zh-CN" dirty="0" smtClean="0"/>
              <a:t>and hidden layer output from previous step          , and calculate the outputs         and 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512721"/>
              </p:ext>
            </p:extLst>
          </p:nvPr>
        </p:nvGraphicFramePr>
        <p:xfrm>
          <a:off x="2014394" y="4071706"/>
          <a:ext cx="5478732" cy="1442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3" imgW="1688760" imgH="444240" progId="Equation.DSMT4">
                  <p:embed/>
                </p:oleObj>
              </mc:Choice>
              <mc:Fallback>
                <p:oleObj name="Equation" r:id="rId3" imgW="1688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4394" y="4071706"/>
                        <a:ext cx="5478732" cy="1442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97009"/>
              </p:ext>
            </p:extLst>
          </p:nvPr>
        </p:nvGraphicFramePr>
        <p:xfrm>
          <a:off x="3893897" y="2152203"/>
          <a:ext cx="832540" cy="500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5" imgW="317160" imgH="190440" progId="Equation.DSMT4">
                  <p:embed/>
                </p:oleObj>
              </mc:Choice>
              <mc:Fallback>
                <p:oleObj name="Equation" r:id="rId5" imgW="317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3897" y="2152203"/>
                        <a:ext cx="832540" cy="500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176933"/>
              </p:ext>
            </p:extLst>
          </p:nvPr>
        </p:nvGraphicFramePr>
        <p:xfrm>
          <a:off x="6641548" y="1758156"/>
          <a:ext cx="6334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7" imgW="241200" imgH="190440" progId="Equation.DSMT4">
                  <p:embed/>
                </p:oleObj>
              </mc:Choice>
              <mc:Fallback>
                <p:oleObj name="Equation" r:id="rId7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1548" y="1758156"/>
                        <a:ext cx="633413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149737"/>
              </p:ext>
            </p:extLst>
          </p:nvPr>
        </p:nvGraphicFramePr>
        <p:xfrm>
          <a:off x="8581161" y="2142237"/>
          <a:ext cx="6334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9" imgW="241200" imgH="190440" progId="Equation.DSMT4">
                  <p:embed/>
                </p:oleObj>
              </mc:Choice>
              <mc:Fallback>
                <p:oleObj name="Equation" r:id="rId9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81161" y="2142237"/>
                        <a:ext cx="633413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80723"/>
              </p:ext>
            </p:extLst>
          </p:nvPr>
        </p:nvGraphicFramePr>
        <p:xfrm>
          <a:off x="9807850" y="2152203"/>
          <a:ext cx="6334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11" imgW="241200" imgH="215640" progId="Equation.DSMT4">
                  <p:embed/>
                </p:oleObj>
              </mc:Choice>
              <mc:Fallback>
                <p:oleObj name="Equation" r:id="rId11" imgW="241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07850" y="2152203"/>
                        <a:ext cx="633412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9004772" y="3736481"/>
            <a:ext cx="1583715" cy="1934384"/>
            <a:chOff x="9031276" y="3670221"/>
            <a:chExt cx="1583715" cy="1934384"/>
          </a:xfrm>
        </p:grpSpPr>
        <p:sp>
          <p:nvSpPr>
            <p:cNvPr id="9" name="矩形 8"/>
            <p:cNvSpPr/>
            <p:nvPr/>
          </p:nvSpPr>
          <p:spPr>
            <a:xfrm>
              <a:off x="9214574" y="4347534"/>
              <a:ext cx="1226688" cy="58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/>
                <a:t>RNN</a:t>
              </a:r>
              <a:endParaRPr lang="zh-CN" altLang="en-US" sz="2800" dirty="0"/>
            </a:p>
          </p:txBody>
        </p:sp>
        <p:cxnSp>
          <p:nvCxnSpPr>
            <p:cNvPr id="11" name="直接连接符 10"/>
            <p:cNvCxnSpPr>
              <a:stCxn id="9" idx="3"/>
            </p:cNvCxnSpPr>
            <p:nvPr/>
          </p:nvCxnSpPr>
          <p:spPr>
            <a:xfrm>
              <a:off x="10441262" y="4639082"/>
              <a:ext cx="17372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0613020" y="4107310"/>
              <a:ext cx="1971" cy="5338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9031276" y="4094013"/>
              <a:ext cx="1581746" cy="122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9031276" y="4096052"/>
              <a:ext cx="0" cy="5409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9031276" y="4637043"/>
              <a:ext cx="1751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9819406" y="4934154"/>
              <a:ext cx="2743" cy="6704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9796658" y="4005890"/>
              <a:ext cx="72000" cy="328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9829159" y="3670221"/>
              <a:ext cx="2743" cy="6704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椭圆 37"/>
          <p:cNvSpPr/>
          <p:nvPr/>
        </p:nvSpPr>
        <p:spPr>
          <a:xfrm>
            <a:off x="9590235" y="5624266"/>
            <a:ext cx="405334" cy="394948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602631" y="3356272"/>
            <a:ext cx="397565" cy="38537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4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524</Words>
  <Application>Microsoft Office PowerPoint</Application>
  <PresentationFormat>宽屏</PresentationFormat>
  <Paragraphs>58</Paragraphs>
  <Slides>15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MathType 6.0 Equation</vt:lpstr>
      <vt:lpstr>Questions</vt:lpstr>
      <vt:lpstr>Q1</vt:lpstr>
      <vt:lpstr>A1</vt:lpstr>
      <vt:lpstr>Q2</vt:lpstr>
      <vt:lpstr>A2</vt:lpstr>
      <vt:lpstr>Q3</vt:lpstr>
      <vt:lpstr>A3</vt:lpstr>
      <vt:lpstr>Q4</vt:lpstr>
      <vt:lpstr>A4</vt:lpstr>
      <vt:lpstr>Q5</vt:lpstr>
      <vt:lpstr>A5</vt:lpstr>
      <vt:lpstr>Q6</vt:lpstr>
      <vt:lpstr>A6</vt:lpstr>
      <vt:lpstr>Q7</vt:lpstr>
      <vt:lpstr>A7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AutoBVT</cp:lastModifiedBy>
  <cp:revision>262</cp:revision>
  <dcterms:created xsi:type="dcterms:W3CDTF">2018-10-15T08:30:11Z</dcterms:created>
  <dcterms:modified xsi:type="dcterms:W3CDTF">2018-12-19T10:11:31Z</dcterms:modified>
</cp:coreProperties>
</file>