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9"/>
  </p:notesMasterIdLst>
  <p:sldIdLst>
    <p:sldId id="293" r:id="rId2"/>
    <p:sldId id="276" r:id="rId3"/>
    <p:sldId id="257" r:id="rId4"/>
    <p:sldId id="258" r:id="rId5"/>
    <p:sldId id="294" r:id="rId6"/>
    <p:sldId id="280" r:id="rId7"/>
    <p:sldId id="281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6" r:id="rId17"/>
    <p:sldId id="29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浩淼 张" userId="3427e20af8bd71b5" providerId="LiveId" clId="{E8CDB54E-9BB1-4D8A-9D62-40CB205EBAB2}"/>
    <pc:docChg chg="undo redo custSel addSld delSld modSld sldOrd">
      <pc:chgData name="浩淼 张" userId="3427e20af8bd71b5" providerId="LiveId" clId="{E8CDB54E-9BB1-4D8A-9D62-40CB205EBAB2}" dt="2018-12-25T12:07:29.608" v="389" actId="20577"/>
      <pc:docMkLst>
        <pc:docMk/>
      </pc:docMkLst>
      <pc:sldChg chg="modSp">
        <pc:chgData name="浩淼 张" userId="3427e20af8bd71b5" providerId="LiveId" clId="{E8CDB54E-9BB1-4D8A-9D62-40CB205EBAB2}" dt="2018-12-25T11:48:34.571" v="36"/>
        <pc:sldMkLst>
          <pc:docMk/>
          <pc:sldMk cId="3882533149" sldId="257"/>
        </pc:sldMkLst>
        <pc:spChg chg="mod">
          <ac:chgData name="浩淼 张" userId="3427e20af8bd71b5" providerId="LiveId" clId="{E8CDB54E-9BB1-4D8A-9D62-40CB205EBAB2}" dt="2018-12-25T11:48:34.571" v="36"/>
          <ac:spMkLst>
            <pc:docMk/>
            <pc:sldMk cId="3882533149" sldId="257"/>
            <ac:spMk id="3" creationId="{00000000-0000-0000-0000-000000000000}"/>
          </ac:spMkLst>
        </pc:spChg>
      </pc:sldChg>
      <pc:sldChg chg="modSp">
        <pc:chgData name="浩淼 张" userId="3427e20af8bd71b5" providerId="LiveId" clId="{E8CDB54E-9BB1-4D8A-9D62-40CB205EBAB2}" dt="2018-12-25T11:48:50.865" v="39" actId="20577"/>
        <pc:sldMkLst>
          <pc:docMk/>
          <pc:sldMk cId="4196741303" sldId="258"/>
        </pc:sldMkLst>
        <pc:spChg chg="mod">
          <ac:chgData name="浩淼 张" userId="3427e20af8bd71b5" providerId="LiveId" clId="{E8CDB54E-9BB1-4D8A-9D62-40CB205EBAB2}" dt="2018-12-25T11:48:50.865" v="39" actId="20577"/>
          <ac:spMkLst>
            <pc:docMk/>
            <pc:sldMk cId="4196741303" sldId="258"/>
            <ac:spMk id="3" creationId="{00000000-0000-0000-0000-000000000000}"/>
          </ac:spMkLst>
        </pc:spChg>
      </pc:sldChg>
      <pc:sldChg chg="add del">
        <pc:chgData name="浩淼 张" userId="3427e20af8bd71b5" providerId="LiveId" clId="{E8CDB54E-9BB1-4D8A-9D62-40CB205EBAB2}" dt="2018-12-25T11:48:05.960" v="28" actId="2696"/>
        <pc:sldMkLst>
          <pc:docMk/>
          <pc:sldMk cId="1959966494" sldId="270"/>
        </pc:sldMkLst>
      </pc:sldChg>
      <pc:sldChg chg="add del">
        <pc:chgData name="浩淼 张" userId="3427e20af8bd71b5" providerId="LiveId" clId="{E8CDB54E-9BB1-4D8A-9D62-40CB205EBAB2}" dt="2018-12-25T11:48:05.964" v="29" actId="2696"/>
        <pc:sldMkLst>
          <pc:docMk/>
          <pc:sldMk cId="322056404" sldId="271"/>
        </pc:sldMkLst>
      </pc:sldChg>
      <pc:sldChg chg="modSp">
        <pc:chgData name="浩淼 张" userId="3427e20af8bd71b5" providerId="LiveId" clId="{E8CDB54E-9BB1-4D8A-9D62-40CB205EBAB2}" dt="2018-12-25T12:06:06.314" v="351" actId="20577"/>
        <pc:sldMkLst>
          <pc:docMk/>
          <pc:sldMk cId="14750729" sldId="276"/>
        </pc:sldMkLst>
        <pc:spChg chg="mod">
          <ac:chgData name="浩淼 张" userId="3427e20af8bd71b5" providerId="LiveId" clId="{E8CDB54E-9BB1-4D8A-9D62-40CB205EBAB2}" dt="2018-12-25T12:06:06.314" v="351" actId="20577"/>
          <ac:spMkLst>
            <pc:docMk/>
            <pc:sldMk cId="14750729" sldId="276"/>
            <ac:spMk id="3" creationId="{00000000-0000-0000-0000-000000000000}"/>
          </ac:spMkLst>
        </pc:spChg>
      </pc:sldChg>
      <pc:sldChg chg="addSp delSp modSp add del">
        <pc:chgData name="浩淼 张" userId="3427e20af8bd71b5" providerId="LiveId" clId="{E8CDB54E-9BB1-4D8A-9D62-40CB205EBAB2}" dt="2018-12-25T12:06:11.286" v="353" actId="2696"/>
        <pc:sldMkLst>
          <pc:docMk/>
          <pc:sldMk cId="903441736" sldId="277"/>
        </pc:sldMkLst>
        <pc:spChg chg="mod">
          <ac:chgData name="浩淼 张" userId="3427e20af8bd71b5" providerId="LiveId" clId="{E8CDB54E-9BB1-4D8A-9D62-40CB205EBAB2}" dt="2018-12-25T11:48:57.889" v="42" actId="20577"/>
          <ac:spMkLst>
            <pc:docMk/>
            <pc:sldMk cId="903441736" sldId="277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2:02:31.980" v="274" actId="20577"/>
          <ac:spMkLst>
            <pc:docMk/>
            <pc:sldMk cId="903441736" sldId="277"/>
            <ac:spMk id="3" creationId="{00000000-0000-0000-0000-000000000000}"/>
          </ac:spMkLst>
        </pc:spChg>
        <pc:spChg chg="add del">
          <ac:chgData name="浩淼 张" userId="3427e20af8bd71b5" providerId="LiveId" clId="{E8CDB54E-9BB1-4D8A-9D62-40CB205EBAB2}" dt="2018-12-25T11:49:13.985" v="46"/>
          <ac:spMkLst>
            <pc:docMk/>
            <pc:sldMk cId="903441736" sldId="277"/>
            <ac:spMk id="5" creationId="{47168200-DC21-4B35-A416-615A60AB8F3B}"/>
          </ac:spMkLst>
        </pc:spChg>
        <pc:graphicFrameChg chg="add del">
          <ac:chgData name="浩淼 张" userId="3427e20af8bd71b5" providerId="LiveId" clId="{E8CDB54E-9BB1-4D8A-9D62-40CB205EBAB2}" dt="2018-12-25T11:49:13.985" v="46"/>
          <ac:graphicFrameMkLst>
            <pc:docMk/>
            <pc:sldMk cId="903441736" sldId="277"/>
            <ac:graphicFrameMk id="4" creationId="{A42A52E0-E9E9-422A-BBD3-44AADECE13AF}"/>
          </ac:graphicFrameMkLst>
        </pc:graphicFrameChg>
        <pc:graphicFrameChg chg="add mod modGraphic">
          <ac:chgData name="浩淼 张" userId="3427e20af8bd71b5" providerId="LiveId" clId="{E8CDB54E-9BB1-4D8A-9D62-40CB205EBAB2}" dt="2018-12-25T11:52:57.916" v="84" actId="1076"/>
          <ac:graphicFrameMkLst>
            <pc:docMk/>
            <pc:sldMk cId="903441736" sldId="277"/>
            <ac:graphicFrameMk id="6" creationId="{08CF044E-9AB6-4009-804F-11037AD5A69F}"/>
          </ac:graphicFrameMkLst>
        </pc:graphicFrameChg>
      </pc:sldChg>
      <pc:sldChg chg="modSp add del">
        <pc:chgData name="浩淼 张" userId="3427e20af8bd71b5" providerId="LiveId" clId="{E8CDB54E-9BB1-4D8A-9D62-40CB205EBAB2}" dt="2018-12-25T12:06:11.283" v="352" actId="2696"/>
        <pc:sldMkLst>
          <pc:docMk/>
          <pc:sldMk cId="4012345541" sldId="278"/>
        </pc:sldMkLst>
        <pc:spChg chg="mod">
          <ac:chgData name="浩淼 张" userId="3427e20af8bd71b5" providerId="LiveId" clId="{E8CDB54E-9BB1-4D8A-9D62-40CB205EBAB2}" dt="2018-12-25T11:49:01.175" v="44" actId="20577"/>
          <ac:spMkLst>
            <pc:docMk/>
            <pc:sldMk cId="4012345541" sldId="278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1:53:37.152" v="104" actId="20577"/>
          <ac:spMkLst>
            <pc:docMk/>
            <pc:sldMk cId="4012345541" sldId="278"/>
            <ac:spMk id="3" creationId="{00000000-0000-0000-0000-000000000000}"/>
          </ac:spMkLst>
        </pc:spChg>
      </pc:sldChg>
      <pc:sldChg chg="modSp add">
        <pc:chgData name="浩淼 张" userId="3427e20af8bd71b5" providerId="LiveId" clId="{E8CDB54E-9BB1-4D8A-9D62-40CB205EBAB2}" dt="2018-12-25T12:06:14.814" v="355" actId="20577"/>
        <pc:sldMkLst>
          <pc:docMk/>
          <pc:sldMk cId="3131842831" sldId="279"/>
        </pc:sldMkLst>
        <pc:spChg chg="mod">
          <ac:chgData name="浩淼 张" userId="3427e20af8bd71b5" providerId="LiveId" clId="{E8CDB54E-9BB1-4D8A-9D62-40CB205EBAB2}" dt="2018-12-25T12:06:14.814" v="355" actId="20577"/>
          <ac:spMkLst>
            <pc:docMk/>
            <pc:sldMk cId="3131842831" sldId="279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1:53:53.469" v="108"/>
          <ac:spMkLst>
            <pc:docMk/>
            <pc:sldMk cId="3131842831" sldId="279"/>
            <ac:spMk id="3" creationId="{00000000-0000-0000-0000-000000000000}"/>
          </ac:spMkLst>
        </pc:spChg>
      </pc:sldChg>
      <pc:sldChg chg="add del">
        <pc:chgData name="浩淼 张" userId="3427e20af8bd71b5" providerId="LiveId" clId="{E8CDB54E-9BB1-4D8A-9D62-40CB205EBAB2}" dt="2018-12-25T11:48:05.909" v="24" actId="2696"/>
        <pc:sldMkLst>
          <pc:docMk/>
          <pc:sldMk cId="3743395518" sldId="279"/>
        </pc:sldMkLst>
      </pc:sldChg>
      <pc:sldChg chg="addSp delSp modSp add">
        <pc:chgData name="浩淼 张" userId="3427e20af8bd71b5" providerId="LiveId" clId="{E8CDB54E-9BB1-4D8A-9D62-40CB205EBAB2}" dt="2018-12-25T12:06:18.005" v="357" actId="20577"/>
        <pc:sldMkLst>
          <pc:docMk/>
          <pc:sldMk cId="2058732968" sldId="280"/>
        </pc:sldMkLst>
        <pc:spChg chg="mod">
          <ac:chgData name="浩淼 张" userId="3427e20af8bd71b5" providerId="LiveId" clId="{E8CDB54E-9BB1-4D8A-9D62-40CB205EBAB2}" dt="2018-12-25T12:06:18.005" v="357" actId="20577"/>
          <ac:spMkLst>
            <pc:docMk/>
            <pc:sldMk cId="2058732968" sldId="280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1:54:09.369" v="113" actId="20577"/>
          <ac:spMkLst>
            <pc:docMk/>
            <pc:sldMk cId="2058732968" sldId="280"/>
            <ac:spMk id="3" creationId="{00000000-0000-0000-0000-000000000000}"/>
          </ac:spMkLst>
        </pc:spChg>
        <pc:spChg chg="add del">
          <ac:chgData name="浩淼 张" userId="3427e20af8bd71b5" providerId="LiveId" clId="{E8CDB54E-9BB1-4D8A-9D62-40CB205EBAB2}" dt="2018-12-25T11:54:23.884" v="115"/>
          <ac:spMkLst>
            <pc:docMk/>
            <pc:sldMk cId="2058732968" sldId="280"/>
            <ac:spMk id="4" creationId="{8E515FDA-67F6-4366-8C84-F3A85C853432}"/>
          </ac:spMkLst>
        </pc:spChg>
      </pc:sldChg>
      <pc:sldChg chg="modSp add">
        <pc:chgData name="浩淼 张" userId="3427e20af8bd71b5" providerId="LiveId" clId="{E8CDB54E-9BB1-4D8A-9D62-40CB205EBAB2}" dt="2018-12-25T12:06:21.633" v="359" actId="20577"/>
        <pc:sldMkLst>
          <pc:docMk/>
          <pc:sldMk cId="418036266" sldId="281"/>
        </pc:sldMkLst>
        <pc:spChg chg="mod">
          <ac:chgData name="浩淼 张" userId="3427e20af8bd71b5" providerId="LiveId" clId="{E8CDB54E-9BB1-4D8A-9D62-40CB205EBAB2}" dt="2018-12-25T12:06:21.633" v="359" actId="20577"/>
          <ac:spMkLst>
            <pc:docMk/>
            <pc:sldMk cId="418036266" sldId="281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1:54:45.845" v="122" actId="20577"/>
          <ac:spMkLst>
            <pc:docMk/>
            <pc:sldMk cId="418036266" sldId="281"/>
            <ac:spMk id="3" creationId="{00000000-0000-0000-0000-000000000000}"/>
          </ac:spMkLst>
        </pc:spChg>
      </pc:sldChg>
      <pc:sldChg chg="modSp add">
        <pc:chgData name="浩淼 张" userId="3427e20af8bd71b5" providerId="LiveId" clId="{E8CDB54E-9BB1-4D8A-9D62-40CB205EBAB2}" dt="2018-12-25T12:06:24.623" v="361" actId="20577"/>
        <pc:sldMkLst>
          <pc:docMk/>
          <pc:sldMk cId="2583025437" sldId="282"/>
        </pc:sldMkLst>
        <pc:spChg chg="mod">
          <ac:chgData name="浩淼 张" userId="3427e20af8bd71b5" providerId="LiveId" clId="{E8CDB54E-9BB1-4D8A-9D62-40CB205EBAB2}" dt="2018-12-25T12:06:24.623" v="361" actId="20577"/>
          <ac:spMkLst>
            <pc:docMk/>
            <pc:sldMk cId="2583025437" sldId="282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1:55:33.866" v="130" actId="20577"/>
          <ac:spMkLst>
            <pc:docMk/>
            <pc:sldMk cId="2583025437" sldId="282"/>
            <ac:spMk id="3" creationId="{00000000-0000-0000-0000-000000000000}"/>
          </ac:spMkLst>
        </pc:spChg>
      </pc:sldChg>
      <pc:sldChg chg="modSp add">
        <pc:chgData name="浩淼 张" userId="3427e20af8bd71b5" providerId="LiveId" clId="{E8CDB54E-9BB1-4D8A-9D62-40CB205EBAB2}" dt="2018-12-25T12:06:27.607" v="363" actId="20577"/>
        <pc:sldMkLst>
          <pc:docMk/>
          <pc:sldMk cId="2655382176" sldId="283"/>
        </pc:sldMkLst>
        <pc:spChg chg="mod">
          <ac:chgData name="浩淼 张" userId="3427e20af8bd71b5" providerId="LiveId" clId="{E8CDB54E-9BB1-4D8A-9D62-40CB205EBAB2}" dt="2018-12-25T12:06:27.607" v="363" actId="20577"/>
          <ac:spMkLst>
            <pc:docMk/>
            <pc:sldMk cId="2655382176" sldId="283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1:56:03.623" v="136"/>
          <ac:spMkLst>
            <pc:docMk/>
            <pc:sldMk cId="2655382176" sldId="283"/>
            <ac:spMk id="3" creationId="{00000000-0000-0000-0000-000000000000}"/>
          </ac:spMkLst>
        </pc:spChg>
      </pc:sldChg>
      <pc:sldChg chg="add del">
        <pc:chgData name="浩淼 张" userId="3427e20af8bd71b5" providerId="LiveId" clId="{E8CDB54E-9BB1-4D8A-9D62-40CB205EBAB2}" dt="2018-12-25T11:48:05.918" v="25" actId="2696"/>
        <pc:sldMkLst>
          <pc:docMk/>
          <pc:sldMk cId="3046147691" sldId="283"/>
        </pc:sldMkLst>
      </pc:sldChg>
      <pc:sldChg chg="addSp delSp modSp add">
        <pc:chgData name="浩淼 张" userId="3427e20af8bd71b5" providerId="LiveId" clId="{E8CDB54E-9BB1-4D8A-9D62-40CB205EBAB2}" dt="2018-12-25T12:07:01.566" v="377" actId="20577"/>
        <pc:sldMkLst>
          <pc:docMk/>
          <pc:sldMk cId="3433108591" sldId="284"/>
        </pc:sldMkLst>
        <pc:spChg chg="mod">
          <ac:chgData name="浩淼 张" userId="3427e20af8bd71b5" providerId="LiveId" clId="{E8CDB54E-9BB1-4D8A-9D62-40CB205EBAB2}" dt="2018-12-25T12:07:01.566" v="377" actId="20577"/>
          <ac:spMkLst>
            <pc:docMk/>
            <pc:sldMk cId="3433108591" sldId="284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1:58:01.441" v="170" actId="14100"/>
          <ac:spMkLst>
            <pc:docMk/>
            <pc:sldMk cId="3433108591" sldId="284"/>
            <ac:spMk id="3" creationId="{00000000-0000-0000-0000-000000000000}"/>
          </ac:spMkLst>
        </pc:spChg>
        <pc:spChg chg="add del mod">
          <ac:chgData name="浩淼 张" userId="3427e20af8bd71b5" providerId="LiveId" clId="{E8CDB54E-9BB1-4D8A-9D62-40CB205EBAB2}" dt="2018-12-25T11:57:40.105" v="159" actId="478"/>
          <ac:spMkLst>
            <pc:docMk/>
            <pc:sldMk cId="3433108591" sldId="284"/>
            <ac:spMk id="5" creationId="{27D9C510-0E4B-487B-A4F0-6033F4E103D0}"/>
          </ac:spMkLst>
        </pc:spChg>
        <pc:spChg chg="add mod">
          <ac:chgData name="浩淼 张" userId="3427e20af8bd71b5" providerId="LiveId" clId="{E8CDB54E-9BB1-4D8A-9D62-40CB205EBAB2}" dt="2018-12-25T11:58:14.022" v="174" actId="1076"/>
          <ac:spMkLst>
            <pc:docMk/>
            <pc:sldMk cId="3433108591" sldId="284"/>
            <ac:spMk id="6" creationId="{EBBA08AD-BF10-40E6-BDAF-04496E7359EC}"/>
          </ac:spMkLst>
        </pc:spChg>
        <pc:picChg chg="add del mod">
          <ac:chgData name="浩淼 张" userId="3427e20af8bd71b5" providerId="LiveId" clId="{E8CDB54E-9BB1-4D8A-9D62-40CB205EBAB2}" dt="2018-12-25T11:57:37.372" v="158" actId="478"/>
          <ac:picMkLst>
            <pc:docMk/>
            <pc:sldMk cId="3433108591" sldId="284"/>
            <ac:picMk id="4" creationId="{13418B4B-0FD1-49E4-9C31-5DE0FD20DA64}"/>
          </ac:picMkLst>
        </pc:picChg>
        <pc:picChg chg="add mod">
          <ac:chgData name="浩淼 张" userId="3427e20af8bd71b5" providerId="LiveId" clId="{E8CDB54E-9BB1-4D8A-9D62-40CB205EBAB2}" dt="2018-12-25T11:58:27.742" v="182" actId="1076"/>
          <ac:picMkLst>
            <pc:docMk/>
            <pc:sldMk cId="3433108591" sldId="284"/>
            <ac:picMk id="7" creationId="{AC4F0A04-7DA2-4E63-9BFA-6FE53B3F97FA}"/>
          </ac:picMkLst>
        </pc:picChg>
      </pc:sldChg>
      <pc:sldChg chg="delSp modSp add ord">
        <pc:chgData name="浩淼 张" userId="3427e20af8bd71b5" providerId="LiveId" clId="{E8CDB54E-9BB1-4D8A-9D62-40CB205EBAB2}" dt="2018-12-25T12:06:30.024" v="365" actId="20577"/>
        <pc:sldMkLst>
          <pc:docMk/>
          <pc:sldMk cId="2520325323" sldId="285"/>
        </pc:sldMkLst>
        <pc:spChg chg="mod">
          <ac:chgData name="浩淼 张" userId="3427e20af8bd71b5" providerId="LiveId" clId="{E8CDB54E-9BB1-4D8A-9D62-40CB205EBAB2}" dt="2018-12-25T12:06:30.024" v="365" actId="20577"/>
          <ac:spMkLst>
            <pc:docMk/>
            <pc:sldMk cId="2520325323" sldId="285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1:57:15.734" v="152" actId="14100"/>
          <ac:spMkLst>
            <pc:docMk/>
            <pc:sldMk cId="2520325323" sldId="285"/>
            <ac:spMk id="3" creationId="{00000000-0000-0000-0000-000000000000}"/>
          </ac:spMkLst>
        </pc:spChg>
        <pc:spChg chg="del">
          <ac:chgData name="浩淼 张" userId="3427e20af8bd71b5" providerId="LiveId" clId="{E8CDB54E-9BB1-4D8A-9D62-40CB205EBAB2}" dt="2018-12-25T11:57:11.545" v="150" actId="478"/>
          <ac:spMkLst>
            <pc:docMk/>
            <pc:sldMk cId="2520325323" sldId="285"/>
            <ac:spMk id="5" creationId="{27D9C510-0E4B-487B-A4F0-6033F4E103D0}"/>
          </ac:spMkLst>
        </pc:spChg>
        <pc:picChg chg="mod">
          <ac:chgData name="浩淼 张" userId="3427e20af8bd71b5" providerId="LiveId" clId="{E8CDB54E-9BB1-4D8A-9D62-40CB205EBAB2}" dt="2018-12-25T11:57:24.862" v="156" actId="1076"/>
          <ac:picMkLst>
            <pc:docMk/>
            <pc:sldMk cId="2520325323" sldId="285"/>
            <ac:picMk id="4" creationId="{13418B4B-0FD1-49E4-9C31-5DE0FD20DA64}"/>
          </ac:picMkLst>
        </pc:picChg>
      </pc:sldChg>
      <pc:sldChg chg="add del">
        <pc:chgData name="浩淼 张" userId="3427e20af8bd71b5" providerId="LiveId" clId="{E8CDB54E-9BB1-4D8A-9D62-40CB205EBAB2}" dt="2018-12-25T11:48:06.005" v="34" actId="2696"/>
        <pc:sldMkLst>
          <pc:docMk/>
          <pc:sldMk cId="3395668612" sldId="285"/>
        </pc:sldMkLst>
      </pc:sldChg>
      <pc:sldChg chg="modSp add">
        <pc:chgData name="浩淼 张" userId="3427e20af8bd71b5" providerId="LiveId" clId="{E8CDB54E-9BB1-4D8A-9D62-40CB205EBAB2}" dt="2018-12-25T12:07:12.049" v="379" actId="20577"/>
        <pc:sldMkLst>
          <pc:docMk/>
          <pc:sldMk cId="4263115117" sldId="286"/>
        </pc:sldMkLst>
        <pc:spChg chg="mod">
          <ac:chgData name="浩淼 张" userId="3427e20af8bd71b5" providerId="LiveId" clId="{E8CDB54E-9BB1-4D8A-9D62-40CB205EBAB2}" dt="2018-12-25T12:07:12.049" v="379" actId="20577"/>
          <ac:spMkLst>
            <pc:docMk/>
            <pc:sldMk cId="4263115117" sldId="286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1:58:49.841" v="186"/>
          <ac:spMkLst>
            <pc:docMk/>
            <pc:sldMk cId="4263115117" sldId="286"/>
            <ac:spMk id="3" creationId="{00000000-0000-0000-0000-000000000000}"/>
          </ac:spMkLst>
        </pc:spChg>
      </pc:sldChg>
      <pc:sldChg chg="modSp add">
        <pc:chgData name="浩淼 张" userId="3427e20af8bd71b5" providerId="LiveId" clId="{E8CDB54E-9BB1-4D8A-9D62-40CB205EBAB2}" dt="2018-12-25T12:07:15.236" v="381" actId="20577"/>
        <pc:sldMkLst>
          <pc:docMk/>
          <pc:sldMk cId="314944749" sldId="287"/>
        </pc:sldMkLst>
        <pc:spChg chg="mod">
          <ac:chgData name="浩淼 张" userId="3427e20af8bd71b5" providerId="LiveId" clId="{E8CDB54E-9BB1-4D8A-9D62-40CB205EBAB2}" dt="2018-12-25T12:07:15.236" v="381" actId="20577"/>
          <ac:spMkLst>
            <pc:docMk/>
            <pc:sldMk cId="314944749" sldId="287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1:59:43.215" v="215" actId="14100"/>
          <ac:spMkLst>
            <pc:docMk/>
            <pc:sldMk cId="314944749" sldId="287"/>
            <ac:spMk id="3" creationId="{00000000-0000-0000-0000-000000000000}"/>
          </ac:spMkLst>
        </pc:spChg>
      </pc:sldChg>
      <pc:sldChg chg="modSp add">
        <pc:chgData name="浩淼 张" userId="3427e20af8bd71b5" providerId="LiveId" clId="{E8CDB54E-9BB1-4D8A-9D62-40CB205EBAB2}" dt="2018-12-25T12:07:19.654" v="383" actId="20577"/>
        <pc:sldMkLst>
          <pc:docMk/>
          <pc:sldMk cId="765597114" sldId="288"/>
        </pc:sldMkLst>
        <pc:spChg chg="mod">
          <ac:chgData name="浩淼 张" userId="3427e20af8bd71b5" providerId="LiveId" clId="{E8CDB54E-9BB1-4D8A-9D62-40CB205EBAB2}" dt="2018-12-25T12:07:19.654" v="383" actId="20577"/>
          <ac:spMkLst>
            <pc:docMk/>
            <pc:sldMk cId="765597114" sldId="288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2:00:04.943" v="221"/>
          <ac:spMkLst>
            <pc:docMk/>
            <pc:sldMk cId="765597114" sldId="288"/>
            <ac:spMk id="3" creationId="{00000000-0000-0000-0000-000000000000}"/>
          </ac:spMkLst>
        </pc:spChg>
      </pc:sldChg>
      <pc:sldChg chg="modSp add">
        <pc:chgData name="浩淼 张" userId="3427e20af8bd71b5" providerId="LiveId" clId="{E8CDB54E-9BB1-4D8A-9D62-40CB205EBAB2}" dt="2018-12-25T12:07:22.392" v="385" actId="20577"/>
        <pc:sldMkLst>
          <pc:docMk/>
          <pc:sldMk cId="265683514" sldId="289"/>
        </pc:sldMkLst>
        <pc:spChg chg="mod">
          <ac:chgData name="浩淼 张" userId="3427e20af8bd71b5" providerId="LiveId" clId="{E8CDB54E-9BB1-4D8A-9D62-40CB205EBAB2}" dt="2018-12-25T12:07:22.392" v="385" actId="20577"/>
          <ac:spMkLst>
            <pc:docMk/>
            <pc:sldMk cId="265683514" sldId="289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2:00:17.476" v="225" actId="20577"/>
          <ac:spMkLst>
            <pc:docMk/>
            <pc:sldMk cId="265683514" sldId="289"/>
            <ac:spMk id="3" creationId="{00000000-0000-0000-0000-000000000000}"/>
          </ac:spMkLst>
        </pc:spChg>
      </pc:sldChg>
      <pc:sldChg chg="modSp add">
        <pc:chgData name="浩淼 张" userId="3427e20af8bd71b5" providerId="LiveId" clId="{E8CDB54E-9BB1-4D8A-9D62-40CB205EBAB2}" dt="2018-12-25T12:07:25.482" v="387" actId="20577"/>
        <pc:sldMkLst>
          <pc:docMk/>
          <pc:sldMk cId="1716042107" sldId="290"/>
        </pc:sldMkLst>
        <pc:spChg chg="mod">
          <ac:chgData name="浩淼 张" userId="3427e20af8bd71b5" providerId="LiveId" clId="{E8CDB54E-9BB1-4D8A-9D62-40CB205EBAB2}" dt="2018-12-25T12:07:25.482" v="387" actId="20577"/>
          <ac:spMkLst>
            <pc:docMk/>
            <pc:sldMk cId="1716042107" sldId="290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2:00:31.980" v="229"/>
          <ac:spMkLst>
            <pc:docMk/>
            <pc:sldMk cId="1716042107" sldId="290"/>
            <ac:spMk id="3" creationId="{00000000-0000-0000-0000-000000000000}"/>
          </ac:spMkLst>
        </pc:spChg>
      </pc:sldChg>
      <pc:sldChg chg="modSp add">
        <pc:chgData name="浩淼 张" userId="3427e20af8bd71b5" providerId="LiveId" clId="{E8CDB54E-9BB1-4D8A-9D62-40CB205EBAB2}" dt="2018-12-25T12:07:29.608" v="389" actId="20577"/>
        <pc:sldMkLst>
          <pc:docMk/>
          <pc:sldMk cId="3159198297" sldId="291"/>
        </pc:sldMkLst>
        <pc:spChg chg="mod">
          <ac:chgData name="浩淼 张" userId="3427e20af8bd71b5" providerId="LiveId" clId="{E8CDB54E-9BB1-4D8A-9D62-40CB205EBAB2}" dt="2018-12-25T12:07:29.608" v="389" actId="20577"/>
          <ac:spMkLst>
            <pc:docMk/>
            <pc:sldMk cId="3159198297" sldId="291"/>
            <ac:spMk id="2" creationId="{00000000-0000-0000-0000-000000000000}"/>
          </ac:spMkLst>
        </pc:spChg>
        <pc:spChg chg="mod">
          <ac:chgData name="浩淼 张" userId="3427e20af8bd71b5" providerId="LiveId" clId="{E8CDB54E-9BB1-4D8A-9D62-40CB205EBAB2}" dt="2018-12-25T12:00:52.880" v="235" actId="20577"/>
          <ac:spMkLst>
            <pc:docMk/>
            <pc:sldMk cId="3159198297" sldId="291"/>
            <ac:spMk id="3" creationId="{00000000-0000-0000-0000-000000000000}"/>
          </ac:spMkLst>
        </pc:spChg>
      </pc:sldChg>
      <pc:sldChg chg="add del">
        <pc:chgData name="浩淼 张" userId="3427e20af8bd71b5" providerId="LiveId" clId="{E8CDB54E-9BB1-4D8A-9D62-40CB205EBAB2}" dt="2018-12-25T11:48:05.994" v="32" actId="2696"/>
        <pc:sldMkLst>
          <pc:docMk/>
          <pc:sldMk cId="629674268" sldId="296"/>
        </pc:sldMkLst>
      </pc:sldChg>
      <pc:sldChg chg="add del">
        <pc:chgData name="浩淼 张" userId="3427e20af8bd71b5" providerId="LiveId" clId="{E8CDB54E-9BB1-4D8A-9D62-40CB205EBAB2}" dt="2018-12-25T11:48:06.015" v="35" actId="2696"/>
        <pc:sldMkLst>
          <pc:docMk/>
          <pc:sldMk cId="1982564937" sldId="303"/>
        </pc:sldMkLst>
      </pc:sldChg>
      <pc:sldChg chg="add del">
        <pc:chgData name="浩淼 张" userId="3427e20af8bd71b5" providerId="LiveId" clId="{E8CDB54E-9BB1-4D8A-9D62-40CB205EBAB2}" dt="2018-12-25T11:48:05.998" v="33" actId="2696"/>
        <pc:sldMkLst>
          <pc:docMk/>
          <pc:sldMk cId="1040240047" sldId="307"/>
        </pc:sldMkLst>
      </pc:sldChg>
      <pc:sldChg chg="add del">
        <pc:chgData name="浩淼 张" userId="3427e20af8bd71b5" providerId="LiveId" clId="{E8CDB54E-9BB1-4D8A-9D62-40CB205EBAB2}" dt="2018-12-25T11:48:05.928" v="26" actId="2696"/>
        <pc:sldMkLst>
          <pc:docMk/>
          <pc:sldMk cId="1431554807" sldId="308"/>
        </pc:sldMkLst>
      </pc:sldChg>
      <pc:sldChg chg="add del">
        <pc:chgData name="浩淼 张" userId="3427e20af8bd71b5" providerId="LiveId" clId="{E8CDB54E-9BB1-4D8A-9D62-40CB205EBAB2}" dt="2018-12-25T11:48:05.952" v="27" actId="2696"/>
        <pc:sldMkLst>
          <pc:docMk/>
          <pc:sldMk cId="2607732117" sldId="309"/>
        </pc:sldMkLst>
      </pc:sldChg>
      <pc:sldChg chg="add del">
        <pc:chgData name="浩淼 张" userId="3427e20af8bd71b5" providerId="LiveId" clId="{E8CDB54E-9BB1-4D8A-9D62-40CB205EBAB2}" dt="2018-12-25T11:48:05.981" v="30" actId="2696"/>
        <pc:sldMkLst>
          <pc:docMk/>
          <pc:sldMk cId="942764309" sldId="310"/>
        </pc:sldMkLst>
      </pc:sldChg>
      <pc:sldChg chg="add del">
        <pc:chgData name="浩淼 张" userId="3427e20af8bd71b5" providerId="LiveId" clId="{E8CDB54E-9BB1-4D8A-9D62-40CB205EBAB2}" dt="2018-12-25T11:48:05.987" v="31" actId="2696"/>
        <pc:sldMkLst>
          <pc:docMk/>
          <pc:sldMk cId="1057162512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0936-9D04-489F-89EE-B49E37805373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991C-46D3-416F-9021-6338CCF3B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3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4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4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91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6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0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6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4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3E65-B172-4E41-A04D-2267E8C9BD4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 Jan, 2019    19:00 – 21:00</a:t>
            </a:r>
          </a:p>
          <a:p>
            <a:r>
              <a:rPr lang="en-US" altLang="zh-CN" dirty="0" smtClean="0"/>
              <a:t>A1 307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A1 308</a:t>
            </a:r>
          </a:p>
          <a:p>
            <a:r>
              <a:rPr lang="en-US" altLang="zh-CN" dirty="0" smtClean="0"/>
              <a:t>You can only take one piece of A4 paper.</a:t>
            </a:r>
          </a:p>
          <a:p>
            <a:r>
              <a:rPr lang="en-US" altLang="zh-CN" dirty="0" smtClean="0"/>
              <a:t>You can write anything you want on this A4 paper, and bring it into the examination classroom.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05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920663" cy="2757578"/>
          </a:xfrm>
        </p:spPr>
        <p:txBody>
          <a:bodyPr>
            <a:normAutofit/>
          </a:bodyPr>
          <a:lstStyle/>
          <a:p>
            <a:r>
              <a:rPr lang="en-US" altLang="zh-CN" dirty="0"/>
              <a:t>For a </a:t>
            </a:r>
            <a:r>
              <a:rPr lang="en-US" altLang="zh-CN" dirty="0" smtClean="0"/>
              <a:t>l</a:t>
            </a:r>
            <a:r>
              <a:rPr lang="en-US" altLang="zh-CN" dirty="0" smtClean="0"/>
              <a:t>anguage generation </a:t>
            </a:r>
            <a:r>
              <a:rPr lang="en-US" altLang="zh-CN" dirty="0"/>
              <a:t>m</a:t>
            </a:r>
            <a:r>
              <a:rPr lang="en-US" altLang="zh-CN" dirty="0" smtClean="0"/>
              <a:t>odel, </a:t>
            </a:r>
            <a:r>
              <a:rPr lang="en-US" altLang="zh-CN" dirty="0" smtClean="0"/>
              <a:t>it can be use to </a:t>
            </a:r>
            <a:r>
              <a:rPr lang="en-US" altLang="zh-CN" dirty="0"/>
              <a:t>estimate the probability </a:t>
            </a:r>
            <a:r>
              <a:rPr lang="en-US" altLang="zh-CN" dirty="0" smtClean="0"/>
              <a:t>of the given words </a:t>
            </a:r>
            <a:r>
              <a:rPr lang="en-US" altLang="zh-CN" dirty="0"/>
              <a:t>are a sentence, </a:t>
            </a:r>
            <a:r>
              <a:rPr lang="en-US" altLang="zh-CN" dirty="0" smtClean="0"/>
              <a:t>and </a:t>
            </a:r>
            <a:r>
              <a:rPr lang="en-US" altLang="zh-CN" dirty="0"/>
              <a:t>it </a:t>
            </a:r>
            <a:r>
              <a:rPr lang="en-US" altLang="zh-CN" dirty="0" smtClean="0"/>
              <a:t>can be </a:t>
            </a:r>
            <a:r>
              <a:rPr lang="en-US" altLang="zh-CN" dirty="0"/>
              <a:t>use </a:t>
            </a:r>
            <a:r>
              <a:rPr lang="en-US" altLang="zh-CN" dirty="0" smtClean="0"/>
              <a:t>to </a:t>
            </a:r>
            <a:r>
              <a:rPr lang="en-US" altLang="zh-CN" dirty="0"/>
              <a:t>generate a new sentence.</a:t>
            </a:r>
            <a:endParaRPr lang="zh-CN" altLang="zh-CN" dirty="0"/>
          </a:p>
        </p:txBody>
      </p:sp>
      <p:pic>
        <p:nvPicPr>
          <p:cNvPr id="4" name="图片 3" descr="https://images2018.cnblogs.com/blog/949241/201808/949241-20180830155059143-1826264823.jpg">
            <a:extLst>
              <a:ext uri="{FF2B5EF4-FFF2-40B4-BE49-F238E27FC236}">
                <a16:creationId xmlns="" xmlns:a16="http://schemas.microsoft.com/office/drawing/2014/main" id="{13418B4B-0FD1-49E4-9C31-5DE0FD20DA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52" y="3178426"/>
            <a:ext cx="9561095" cy="2545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32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212"/>
            <a:ext cx="10347664" cy="19193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 this figure, we represent </a:t>
            </a:r>
            <a:r>
              <a:rPr lang="en-US" altLang="zh-CN" dirty="0"/>
              <a:t>the encoder network in green and the decoder network in purple. </a:t>
            </a:r>
            <a:endParaRPr lang="en-US" altLang="zh-CN" dirty="0" smtClean="0"/>
          </a:p>
          <a:p>
            <a:r>
              <a:rPr lang="en-US" altLang="zh-CN" dirty="0" smtClean="0"/>
              <a:t>The decoder </a:t>
            </a:r>
            <a:r>
              <a:rPr lang="en-US" altLang="zh-CN" dirty="0"/>
              <a:t>and </a:t>
            </a:r>
            <a:r>
              <a:rPr lang="en-US" altLang="zh-CN" dirty="0"/>
              <a:t>the language generation model </a:t>
            </a:r>
            <a:r>
              <a:rPr lang="en-US" altLang="zh-CN" dirty="0" smtClean="0"/>
              <a:t>are </a:t>
            </a:r>
            <a:r>
              <a:rPr lang="en-US" altLang="zh-CN" dirty="0"/>
              <a:t>almost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same. In </a:t>
            </a:r>
            <a:r>
              <a:rPr lang="en-US" altLang="zh-CN" dirty="0"/>
              <a:t>the ordinary language </a:t>
            </a:r>
            <a:r>
              <a:rPr lang="en-US" altLang="zh-CN" dirty="0" smtClean="0"/>
              <a:t>model, the </a:t>
            </a:r>
            <a:r>
              <a:rPr lang="en-US" altLang="zh-CN" dirty="0"/>
              <a:t>input vector a&lt;0&gt; is </a:t>
            </a:r>
            <a:r>
              <a:rPr lang="en-US" altLang="zh-CN" dirty="0" smtClean="0"/>
              <a:t>zero</a:t>
            </a:r>
            <a:r>
              <a:rPr lang="en-US" altLang="zh-CN" dirty="0" smtClean="0"/>
              <a:t>, </a:t>
            </a:r>
            <a:r>
              <a:rPr lang="en-US" altLang="zh-CN" dirty="0"/>
              <a:t>but </a:t>
            </a:r>
            <a:r>
              <a:rPr lang="en-US" altLang="zh-CN" dirty="0" smtClean="0"/>
              <a:t>in </a:t>
            </a:r>
            <a:r>
              <a:rPr lang="en-US" altLang="zh-CN" dirty="0"/>
              <a:t>machine translation </a:t>
            </a:r>
            <a:r>
              <a:rPr lang="en-US" altLang="zh-CN" dirty="0" smtClean="0"/>
              <a:t>model the input of </a:t>
            </a:r>
            <a:r>
              <a:rPr lang="en-US" altLang="zh-CN" dirty="0"/>
              <a:t>decoder </a:t>
            </a:r>
            <a:r>
              <a:rPr lang="en-US" altLang="zh-CN" dirty="0" smtClean="0"/>
              <a:t>is the </a:t>
            </a:r>
            <a:r>
              <a:rPr lang="en-US" altLang="zh-CN" dirty="0" smtClean="0"/>
              <a:t>output of encoder. </a:t>
            </a:r>
            <a:endParaRPr lang="zh-CN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EBBA08AD-BF10-40E6-BDAF-04496E7359EC}"/>
              </a:ext>
            </a:extLst>
          </p:cNvPr>
          <p:cNvSpPr txBox="1">
            <a:spLocks/>
          </p:cNvSpPr>
          <p:nvPr/>
        </p:nvSpPr>
        <p:spPr>
          <a:xfrm>
            <a:off x="838200" y="5354733"/>
            <a:ext cx="10515600" cy="151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 smtClean="0"/>
              <a:t>The decoder </a:t>
            </a:r>
            <a:r>
              <a:rPr lang="en-US" altLang="zh-CN" sz="2600" dirty="0"/>
              <a:t>in machine translation is </a:t>
            </a:r>
            <a:r>
              <a:rPr lang="en-US" altLang="zh-CN" sz="2600" dirty="0" smtClean="0"/>
              <a:t>also called </a:t>
            </a:r>
            <a:r>
              <a:rPr lang="en-US" altLang="zh-CN" sz="2600" dirty="0"/>
              <a:t>a conditional language model, the models will </a:t>
            </a:r>
            <a:r>
              <a:rPr lang="en-US" altLang="zh-CN" sz="2600" dirty="0" smtClean="0"/>
              <a:t>tells the </a:t>
            </a:r>
            <a:r>
              <a:rPr lang="en-US" altLang="zh-CN" sz="2600" dirty="0"/>
              <a:t>corresponding possibilities of various translations through models.</a:t>
            </a:r>
            <a:endParaRPr lang="zh-CN" altLang="zh-CN" sz="2600" dirty="0"/>
          </a:p>
        </p:txBody>
      </p:sp>
      <p:pic>
        <p:nvPicPr>
          <p:cNvPr id="7" name="图片 6" descr="https://images2018.cnblogs.com/blog/949241/201808/949241-20180830155800003-650099425.jpg">
            <a:extLst>
              <a:ext uri="{FF2B5EF4-FFF2-40B4-BE49-F238E27FC236}">
                <a16:creationId xmlns="" xmlns:a16="http://schemas.microsoft.com/office/drawing/2014/main" id="{AC4F0A04-7DA2-4E63-9BFA-6FE53B3F97F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7"/>
          <a:stretch/>
        </p:blipFill>
        <p:spPr bwMode="auto">
          <a:xfrm>
            <a:off x="1079623" y="3271208"/>
            <a:ext cx="10032754" cy="19193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310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Why </a:t>
            </a:r>
            <a:r>
              <a:rPr lang="en-US" altLang="zh-CN" dirty="0" smtClean="0"/>
              <a:t>don’t we </a:t>
            </a:r>
            <a:r>
              <a:rPr lang="en-US" altLang="zh-CN" dirty="0" smtClean="0"/>
              <a:t>use “greedy search” </a:t>
            </a:r>
            <a:r>
              <a:rPr lang="en-US" altLang="zh-CN" dirty="0" smtClean="0"/>
              <a:t>in </a:t>
            </a:r>
            <a:r>
              <a:rPr lang="en-US" altLang="zh-CN" dirty="0" smtClean="0"/>
              <a:t>conditional </a:t>
            </a:r>
            <a:r>
              <a:rPr lang="en-US" altLang="zh-CN" dirty="0"/>
              <a:t>language model?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11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2"/>
            <a:ext cx="10515600" cy="516389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Greedy search is an </a:t>
            </a:r>
            <a:r>
              <a:rPr lang="en-US" altLang="zh-CN" dirty="0"/>
              <a:t>algorithm from computer </a:t>
            </a:r>
            <a:r>
              <a:rPr lang="en-US" altLang="zh-CN" dirty="0" smtClean="0"/>
              <a:t>science, </a:t>
            </a:r>
            <a:r>
              <a:rPr lang="en-US" altLang="zh-CN" dirty="0"/>
              <a:t>which says to generate the first word just pick whatever is the most likely first word according to your conditional language </a:t>
            </a:r>
            <a:r>
              <a:rPr lang="en-US" altLang="zh-CN" dirty="0" smtClean="0"/>
              <a:t>model.</a:t>
            </a:r>
            <a:endParaRPr lang="en-US" altLang="zh-CN" dirty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a word, going to </a:t>
            </a:r>
            <a:r>
              <a:rPr lang="en-US" altLang="zh-CN" dirty="0" smtClean="0"/>
              <a:t>machine </a:t>
            </a:r>
            <a:r>
              <a:rPr lang="en-US" altLang="zh-CN" dirty="0"/>
              <a:t>translation model </a:t>
            </a:r>
            <a:r>
              <a:rPr lang="en-US" altLang="zh-CN" dirty="0" smtClean="0"/>
              <a:t>task. Greedy search would picked </a:t>
            </a:r>
            <a:r>
              <a:rPr lang="en-US" altLang="zh-CN" dirty="0"/>
              <a:t>the </a:t>
            </a:r>
            <a:r>
              <a:rPr lang="en-US" altLang="zh-CN" dirty="0" smtClean="0"/>
              <a:t>previous word which has most likely, and then </a:t>
            </a:r>
            <a:r>
              <a:rPr lang="en-US" altLang="zh-CN" dirty="0"/>
              <a:t>pick </a:t>
            </a:r>
            <a:r>
              <a:rPr lang="en-US" altLang="zh-CN" dirty="0" smtClean="0"/>
              <a:t>the next </a:t>
            </a:r>
            <a:r>
              <a:rPr lang="en-US" altLang="zh-CN" dirty="0"/>
              <a:t>word that seems most </a:t>
            </a:r>
            <a:r>
              <a:rPr lang="en-US" altLang="zh-CN" dirty="0" smtClean="0"/>
              <a:t>likely, I.e. one-by-one fashion.</a:t>
            </a:r>
            <a:endParaRPr lang="zh-CN" altLang="zh-CN" dirty="0"/>
          </a:p>
          <a:p>
            <a:r>
              <a:rPr lang="en-US" altLang="zh-CN" dirty="0" smtClean="0"/>
              <a:t>But w</a:t>
            </a:r>
            <a:r>
              <a:rPr lang="en-US" altLang="zh-CN" dirty="0" smtClean="0"/>
              <a:t>hat the truly need is that </a:t>
            </a:r>
            <a:r>
              <a:rPr lang="en-US" altLang="zh-CN" dirty="0"/>
              <a:t>to pick </a:t>
            </a:r>
            <a:r>
              <a:rPr lang="en-US" altLang="zh-CN" dirty="0" smtClean="0"/>
              <a:t>the </a:t>
            </a:r>
            <a:r>
              <a:rPr lang="en-US" altLang="zh-CN" dirty="0"/>
              <a:t>most </a:t>
            </a:r>
            <a:r>
              <a:rPr lang="en-US" altLang="zh-CN" dirty="0" smtClean="0"/>
              <a:t>the most possible sentence(entire sequence </a:t>
            </a:r>
            <a:r>
              <a:rPr lang="en-US" altLang="zh-CN" dirty="0"/>
              <a:t>of </a:t>
            </a:r>
            <a:r>
              <a:rPr lang="en-US" altLang="zh-CN" dirty="0" smtClean="0"/>
              <a:t>words). </a:t>
            </a: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maximizes the joint </a:t>
            </a:r>
            <a:r>
              <a:rPr lang="en-US" altLang="zh-CN" dirty="0" smtClean="0"/>
              <a:t>probability of whole sentence is not equals to </a:t>
            </a:r>
            <a:r>
              <a:rPr lang="en-US" altLang="zh-CN" dirty="0"/>
              <a:t>maximizes </a:t>
            </a:r>
            <a:r>
              <a:rPr lang="en-US" altLang="zh-CN" dirty="0" smtClean="0"/>
              <a:t>probability of each word of sentence.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494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/>
              <a:t>Why can we use the seq-2-seq(language translation) model in speech recognition problem?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59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dirty="0"/>
              <a:t>Speech recognition is also a sequence problem. </a:t>
            </a:r>
            <a:endParaRPr lang="en-US" altLang="zh-CN" dirty="0" smtClean="0"/>
          </a:p>
          <a:p>
            <a:r>
              <a:rPr lang="en-US" altLang="zh-CN" dirty="0" smtClean="0"/>
              <a:t>An </a:t>
            </a:r>
            <a:r>
              <a:rPr lang="en-US" altLang="zh-CN" dirty="0"/>
              <a:t>audio can split into many small voice clip, after process them to different frequencies and generate a spectrogram</a:t>
            </a:r>
            <a:r>
              <a:rPr lang="en-US" altLang="zh-CN" dirty="0" smtClean="0"/>
              <a:t>,.</a:t>
            </a:r>
          </a:p>
          <a:p>
            <a:r>
              <a:rPr lang="en-US" altLang="zh-CN" dirty="0" smtClean="0"/>
              <a:t>So that</a:t>
            </a:r>
            <a:r>
              <a:rPr lang="en-US" altLang="zh-CN" dirty="0" smtClean="0"/>
              <a:t> </a:t>
            </a:r>
            <a:r>
              <a:rPr lang="en-US" altLang="zh-CN" dirty="0"/>
              <a:t>audio </a:t>
            </a:r>
            <a:r>
              <a:rPr lang="en-US" altLang="zh-CN" dirty="0" smtClean="0"/>
              <a:t>can also </a:t>
            </a:r>
            <a:r>
              <a:rPr lang="en-US" altLang="zh-CN" dirty="0"/>
              <a:t>be represented as a series of features, which is similar to text problem.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568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the </a:t>
            </a:r>
            <a:r>
              <a:rPr lang="en-US" altLang="zh-CN" dirty="0"/>
              <a:t>attention model </a:t>
            </a:r>
            <a:r>
              <a:rPr lang="en-US" altLang="zh-CN" dirty="0" smtClean="0"/>
              <a:t>performs </a:t>
            </a:r>
            <a:r>
              <a:rPr lang="en-US" altLang="zh-CN" dirty="0"/>
              <a:t>better than the common encoder-decoder </a:t>
            </a:r>
            <a:r>
              <a:rPr lang="en-US" altLang="zh-CN" dirty="0" smtClean="0"/>
              <a:t>networks </a:t>
            </a:r>
            <a:r>
              <a:rPr lang="en-US" altLang="zh-CN" dirty="0"/>
              <a:t>in long sentence cases?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9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common encoder-decoder network is </a:t>
            </a:r>
            <a:r>
              <a:rPr lang="en-US" altLang="zh-CN" dirty="0" smtClean="0"/>
              <a:t>NOT performs well because </a:t>
            </a:r>
            <a:r>
              <a:rPr lang="en-US" altLang="zh-CN" dirty="0"/>
              <a:t>it </a:t>
            </a:r>
            <a:r>
              <a:rPr lang="en-US" altLang="zh-CN" dirty="0" err="1" smtClean="0"/>
              <a:t>trys</a:t>
            </a:r>
            <a:r>
              <a:rPr lang="en-US" altLang="zh-CN" dirty="0" smtClean="0"/>
              <a:t> </a:t>
            </a:r>
            <a:r>
              <a:rPr lang="en-US" altLang="zh-CN" dirty="0"/>
              <a:t>to store all messages of the whole sentence and translate it at the beginning.</a:t>
            </a:r>
          </a:p>
          <a:p>
            <a:r>
              <a:rPr lang="en-US" altLang="zh-CN" dirty="0"/>
              <a:t>Attention model could simulate human behavior and do well in long sentence cases.</a:t>
            </a:r>
            <a:endParaRPr lang="zh-CN" altLang="zh-CN" dirty="0"/>
          </a:p>
          <a:p>
            <a:r>
              <a:rPr lang="en-US" altLang="zh-CN" dirty="0"/>
              <a:t>For human, many people would pay more attention to a corresponding part of the sentence when they generate a few translation words. So you cannot read the whole sentence and translate it all at once without special training.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37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35144" y="1251470"/>
                <a:ext cx="12192000" cy="55710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1.If a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vocabulary </a:t>
                </a:r>
                <a:r>
                  <a:rPr lang="en-US" altLang="zh-CN" sz="2400" dirty="0" smtClean="0"/>
                  <a:t>concludes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smtClean="0"/>
                  <a:t>10,000 </a:t>
                </a:r>
                <a:r>
                  <a:rPr lang="en-US" altLang="zh-CN" sz="2400" dirty="0" smtClean="0"/>
                  <a:t>words, the </a:t>
                </a:r>
                <a:r>
                  <a:rPr lang="en-US" altLang="zh-CN" sz="2400" dirty="0" smtClean="0"/>
                  <a:t>one-hot </a:t>
                </a:r>
                <a:r>
                  <a:rPr lang="en-US" altLang="zh-CN" sz="2400" dirty="0" smtClean="0"/>
                  <a:t>vector of a word would </a:t>
                </a:r>
                <a:r>
                  <a:rPr lang="en-US" altLang="zh-CN" sz="2400" dirty="0"/>
                  <a:t>be </a:t>
                </a:r>
                <a:r>
                  <a:rPr lang="en-US" altLang="zh-CN" sz="2400" dirty="0" smtClean="0"/>
                  <a:t>10,000 </a:t>
                </a:r>
                <a:r>
                  <a:rPr lang="en-US" altLang="zh-CN" sz="2400" dirty="0" smtClean="0"/>
                  <a:t>dimensional and cause to huge parameters. What </a:t>
                </a:r>
                <a:r>
                  <a:rPr lang="en-US" altLang="zh-CN" sz="2400" dirty="0" smtClean="0"/>
                  <a:t>can we do to </a:t>
                </a:r>
                <a:r>
                  <a:rPr lang="en-US" altLang="zh-CN" sz="2400" dirty="0" smtClean="0"/>
                  <a:t>reduce the number of parameters in </a:t>
                </a:r>
                <a:r>
                  <a:rPr lang="en-US" altLang="zh-CN" sz="2400" dirty="0" smtClean="0"/>
                  <a:t>the </a:t>
                </a:r>
                <a:r>
                  <a:rPr lang="en-US" altLang="zh-CN" sz="2400" dirty="0" smtClean="0"/>
                  <a:t>large vocabulary case?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2.</a:t>
                </a:r>
                <a:r>
                  <a:rPr lang="en-US" altLang="zh-CN" sz="2400" dirty="0" smtClean="0"/>
                  <a:t>What’s </a:t>
                </a:r>
                <a:r>
                  <a:rPr lang="en-US" altLang="zh-CN" sz="2400" dirty="0" smtClean="0"/>
                  <a:t>the reasonable relationships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𝑟𝑜𝑡h𝑒𝑟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𝑠𝑖𝑠𝑡𝑒𝑟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for a good word embedding? </a:t>
                </a:r>
                <a:r>
                  <a:rPr lang="en-US" altLang="zh-CN" sz="2400" dirty="0" smtClean="0"/>
                  <a:t>Try to give some examples.</a:t>
                </a:r>
                <a:endParaRPr lang="en-US" altLang="zh-CN" sz="2400" dirty="0" smtClean="0"/>
              </a:p>
              <a:p>
                <a:pPr marL="0" lvl="0" indent="0">
                  <a:buNone/>
                </a:pPr>
                <a:r>
                  <a:rPr lang="en-US" altLang="zh-CN" sz="2400" dirty="0" smtClean="0"/>
                  <a:t>3. In </a:t>
                </a:r>
                <a:r>
                  <a:rPr lang="en-US" altLang="zh-CN" sz="2400" dirty="0"/>
                  <a:t>the word2vec algorithm, one have to estimate P(t</a:t>
                </a:r>
                <a:r>
                  <a:rPr lang="zh-CN" altLang="zh-CN" sz="2400" dirty="0"/>
                  <a:t>∣</a:t>
                </a:r>
                <a:r>
                  <a:rPr lang="en-US" altLang="zh-CN" sz="2400" dirty="0"/>
                  <a:t>c), where t is the target word and c is a context word. How to choose t and c from the training set? How to understand ‘</a:t>
                </a:r>
                <a:r>
                  <a:rPr lang="en-US" altLang="zh-CN" sz="2400" dirty="0" err="1"/>
                  <a:t>vec</a:t>
                </a:r>
                <a:r>
                  <a:rPr lang="en-US" altLang="zh-CN" sz="2400" dirty="0"/>
                  <a:t>’ function in ‘word2vec’?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/>
                  <a:t> </a:t>
                </a:r>
                <a:r>
                  <a:rPr lang="en-US" altLang="zh-CN" sz="2400" dirty="0"/>
                  <a:t>What’s the difference between “language generation model” and “machine translation model”?</a:t>
                </a:r>
                <a:endParaRPr lang="en-US" altLang="zh-CN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CN" sz="2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/>
                  <a:t>Why don’t we use “greedy search” in conditional language model?</a:t>
                </a: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400" kern="100" dirty="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6. </a:t>
                </a:r>
                <a:r>
                  <a:rPr lang="en-US" altLang="zh-CN" sz="2400" dirty="0" smtClean="0"/>
                  <a:t>Why can we use the seq-2-seq(language translation) model in speech recognition problem?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7. Why the attention model performs better than the common encoder-decoder networks in long sentence cases?</a:t>
                </a:r>
                <a:endParaRPr lang="zh-CN" altLang="zh-CN" sz="2400" dirty="0"/>
              </a:p>
              <a:p>
                <a:pPr marL="0" indent="0">
                  <a:buNone/>
                </a:pPr>
                <a:endParaRPr lang="zh-CN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5144" y="1251470"/>
                <a:ext cx="12192000" cy="5571018"/>
              </a:xfrm>
              <a:blipFill rotWithShape="0">
                <a:blip r:embed="rId3"/>
                <a:stretch>
                  <a:fillRect l="-750" t="-1532" r="-1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0267" y="-6484"/>
            <a:ext cx="10515600" cy="1325563"/>
          </a:xfrm>
        </p:spPr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If a vocabulary concludes 10,000 words, </a:t>
            </a:r>
            <a:r>
              <a:rPr lang="en-US" altLang="zh-CN" dirty="0" smtClean="0"/>
              <a:t>the </a:t>
            </a:r>
            <a:r>
              <a:rPr lang="en-US" altLang="zh-CN" dirty="0"/>
              <a:t>one-hot vector of </a:t>
            </a:r>
            <a:r>
              <a:rPr lang="en-US" altLang="zh-CN" dirty="0" smtClean="0"/>
              <a:t>a word </a:t>
            </a:r>
            <a:r>
              <a:rPr lang="en-US" altLang="zh-CN" dirty="0"/>
              <a:t>would be 10,000 dimensional and cause to huge parameters. What can we do to reduce the number of parameters in the large vocabulary case?</a:t>
            </a:r>
          </a:p>
        </p:txBody>
      </p:sp>
    </p:spTree>
    <p:extLst>
      <p:ext uri="{BB962C8B-B14F-4D97-AF65-F5344CB8AC3E}">
        <p14:creationId xmlns:p14="http://schemas.microsoft.com/office/powerpoint/2010/main" val="38825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can use word embedding.</a:t>
            </a:r>
          </a:p>
          <a:p>
            <a:r>
              <a:rPr lang="en-US" altLang="zh-CN" dirty="0" smtClean="0"/>
              <a:t>By using word embedding, the </a:t>
            </a:r>
            <a:r>
              <a:rPr lang="en-US" altLang="zh-CN" dirty="0"/>
              <a:t>dimension of word vectors </a:t>
            </a:r>
            <a:r>
              <a:rPr lang="en-US" altLang="zh-CN" dirty="0" smtClean="0"/>
              <a:t>would be much smaller </a:t>
            </a:r>
            <a:r>
              <a:rPr lang="en-US" altLang="zh-CN" dirty="0"/>
              <a:t>than the size of the vocabulary. </a:t>
            </a:r>
            <a:r>
              <a:rPr lang="en-US" altLang="zh-CN" dirty="0" smtClean="0"/>
              <a:t>Most of the </a:t>
            </a:r>
            <a:r>
              <a:rPr lang="en-US" altLang="zh-CN" dirty="0"/>
              <a:t>common sizes for word </a:t>
            </a:r>
            <a:r>
              <a:rPr lang="en-US" altLang="zh-CN" dirty="0" smtClean="0"/>
              <a:t>vectors are </a:t>
            </a:r>
            <a:r>
              <a:rPr lang="en-US" altLang="zh-CN" dirty="0"/>
              <a:t>ranges between 50 to 400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Word embedding can </a:t>
            </a:r>
            <a:r>
              <a:rPr lang="en-US" altLang="zh-CN" dirty="0" smtClean="0"/>
              <a:t>also capture </a:t>
            </a:r>
            <a:r>
              <a:rPr lang="en-US" altLang="zh-CN" dirty="0" smtClean="0"/>
              <a:t>the relationship between two word and the semantic information.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9674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6022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What’s </a:t>
                </a:r>
                <a:r>
                  <a:rPr lang="en-US" altLang="zh-CN" dirty="0"/>
                  <a:t>the reasonable relationships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𝑟𝑜𝑡h𝑒𝑟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𝑠𝑖𝑠𝑡𝑒𝑟</m:t>
                        </m:r>
                      </m:sub>
                    </m:sSub>
                  </m:oMath>
                </a14:m>
                <a:r>
                  <a:rPr lang="en-US" altLang="zh-CN" dirty="0"/>
                  <a:t> for a good word embedding? Try to give some examples.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60223" cy="4351338"/>
              </a:xfrm>
              <a:blipFill rotWithShape="0">
                <a:blip r:embed="rId2"/>
                <a:stretch>
                  <a:fillRect l="-11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85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59892" y="1403090"/>
                <a:ext cx="10515600" cy="494444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In the word </a:t>
                </a:r>
                <a:r>
                  <a:rPr lang="en-US" altLang="zh-CN" dirty="0" smtClean="0"/>
                  <a:t>embedding, we use </a:t>
                </a:r>
                <a:r>
                  <a:rPr lang="en-US" altLang="zh-CN" dirty="0" smtClean="0"/>
                  <a:t>a embedding </a:t>
                </a:r>
                <a:r>
                  <a:rPr lang="en-US" altLang="zh-CN" dirty="0"/>
                  <a:t>vector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𝑏𝑟𝑜𝑡h𝑒𝑟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𝑠𝑖𝑠𝑡𝑒𝑟</m:t>
                        </m:r>
                      </m:sub>
                    </m:sSub>
                  </m:oMath>
                </a14:m>
                <a:r>
                  <a:rPr lang="en-US" altLang="zh-CN" dirty="0" smtClean="0"/>
                  <a:t> to </a:t>
                </a:r>
                <a:r>
                  <a:rPr lang="en-US" altLang="zh-CN" dirty="0"/>
                  <a:t>represent </a:t>
                </a:r>
                <a:r>
                  <a:rPr lang="en-US" altLang="zh-CN" dirty="0" smtClean="0"/>
                  <a:t>word boy, girl, brother, sister.</a:t>
                </a:r>
              </a:p>
              <a:p>
                <a:r>
                  <a:rPr lang="en-US" altLang="zh-CN" dirty="0"/>
                  <a:t>Word embedding can capture the relationship between two </a:t>
                </a:r>
                <a:r>
                  <a:rPr lang="en-US" altLang="zh-CN" dirty="0" smtClean="0"/>
                  <a:t>words and </a:t>
                </a:r>
                <a:r>
                  <a:rPr lang="en-US" altLang="zh-CN" dirty="0"/>
                  <a:t>can be visualized by </a:t>
                </a:r>
                <a:r>
                  <a:rPr lang="en-US" altLang="zh-CN" dirty="0" smtClean="0"/>
                  <a:t>vector distance </a:t>
                </a:r>
                <a:r>
                  <a:rPr lang="en-US" altLang="zh-CN" dirty="0"/>
                  <a:t>. </a:t>
                </a:r>
                <a:r>
                  <a:rPr lang="en-US" altLang="zh-CN" dirty="0" smtClean="0"/>
                  <a:t>For example, the </a:t>
                </a:r>
                <a:r>
                  <a:rPr lang="en-US" altLang="zh-CN" dirty="0"/>
                  <a:t>main difference between </a:t>
                </a:r>
                <a:r>
                  <a:rPr lang="en-US" altLang="zh-CN" dirty="0" smtClean="0"/>
                  <a:t>“boy </a:t>
                </a:r>
                <a:r>
                  <a:rPr lang="en-US" altLang="zh-CN" dirty="0"/>
                  <a:t>and </a:t>
                </a:r>
                <a:r>
                  <a:rPr lang="en-US" altLang="zh-CN" dirty="0" smtClean="0"/>
                  <a:t>girl”, “brother and sister” is gender. So that the word embedding would </a:t>
                </a:r>
                <a:r>
                  <a:rPr lang="en-US" altLang="zh-CN" dirty="0" smtClean="0"/>
                  <a:t>have the following relationships:</a:t>
                </a:r>
                <a:endParaRPr lang="en-US" altLang="zh-CN" dirty="0" smtClean="0"/>
              </a:p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𝑏𝑟𝑜𝑡h𝑒𝑟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𝑠𝑖𝑠𝑡𝑒𝑟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𝑠𝑖𝑠𝑡𝑒𝑟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𝑏𝑟𝑜𝑡h𝑒𝑟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𝑏𝑟𝑜𝑡h𝑒𝑟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𝑠𝑖𝑠𝑡𝑒𝑟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𝑏𝑟𝑜𝑡h𝑒𝑟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𝑠𝑖𝑠𝑡𝑒𝑟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𝑔𝑖𝑟𝑙</m:t>
                        </m:r>
                      </m:sub>
                    </m:sSub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892" y="1403090"/>
                <a:ext cx="10515600" cy="4944443"/>
              </a:xfrm>
              <a:blipFill rotWithShape="0">
                <a:blip r:embed="rId3"/>
                <a:stretch>
                  <a:fillRect l="-1043" t="-1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964030" y="6550223"/>
            <a:ext cx="5227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More info: </a:t>
            </a:r>
            <a:r>
              <a:rPr lang="en-US" altLang="zh-CN" sz="1400" u="sng" dirty="0"/>
              <a:t>https://</a:t>
            </a:r>
            <a:r>
              <a:rPr lang="en-US" altLang="zh-CN" sz="1400" u="sng" dirty="0" smtClean="0"/>
              <a:t>blog.csdn.net/scythe666/article/details/79203239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05873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/>
              <a:t>In the word2vec algorithm, </a:t>
            </a:r>
            <a:r>
              <a:rPr lang="en-US" altLang="zh-CN" dirty="0" smtClean="0"/>
              <a:t>one have to estimate </a:t>
            </a:r>
            <a:r>
              <a:rPr lang="en-US" altLang="zh-CN" dirty="0"/>
              <a:t>P(t</a:t>
            </a:r>
            <a:r>
              <a:rPr lang="zh-CN" altLang="zh-CN" dirty="0"/>
              <a:t>∣</a:t>
            </a:r>
            <a:r>
              <a:rPr lang="en-US" altLang="zh-CN" dirty="0"/>
              <a:t>c), where t is the target word and c is a context word. How </a:t>
            </a:r>
            <a:r>
              <a:rPr lang="en-US" altLang="zh-CN" dirty="0" smtClean="0"/>
              <a:t>to choose </a:t>
            </a:r>
            <a:r>
              <a:rPr lang="en-US" altLang="zh-CN" dirty="0"/>
              <a:t>t and c </a:t>
            </a:r>
            <a:r>
              <a:rPr lang="en-US" altLang="zh-CN" dirty="0" smtClean="0"/>
              <a:t>from </a:t>
            </a:r>
            <a:r>
              <a:rPr lang="en-US" altLang="zh-CN" dirty="0"/>
              <a:t>the training set? How to understand ‘</a:t>
            </a:r>
            <a:r>
              <a:rPr lang="en-US" altLang="zh-CN" dirty="0" err="1"/>
              <a:t>vec</a:t>
            </a:r>
            <a:r>
              <a:rPr lang="en-US" altLang="zh-CN" dirty="0"/>
              <a:t>’ function in ‘word2vec’?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3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dirty="0"/>
              <a:t>In P(t</a:t>
            </a:r>
            <a:r>
              <a:rPr lang="zh-CN" altLang="zh-CN" dirty="0"/>
              <a:t>∣</a:t>
            </a:r>
            <a:r>
              <a:rPr lang="en-US" altLang="zh-CN" dirty="0"/>
              <a:t>c), c and t are chosen to be nearby words. </a:t>
            </a:r>
            <a:endParaRPr lang="zh-CN" altLang="zh-CN" dirty="0"/>
          </a:p>
          <a:p>
            <a:r>
              <a:rPr lang="en-US" altLang="zh-CN" dirty="0"/>
              <a:t>Word2vec is an efficient algorithm model to represent words as real value vectors. </a:t>
            </a:r>
            <a:endParaRPr lang="en-US" altLang="zh-CN" dirty="0" smtClean="0"/>
          </a:p>
          <a:p>
            <a:r>
              <a:rPr lang="en-US" altLang="zh-CN" dirty="0" smtClean="0"/>
              <a:t>By </a:t>
            </a:r>
            <a:r>
              <a:rPr lang="en-US" altLang="zh-CN" dirty="0"/>
              <a:t>using the idea of deep </a:t>
            </a:r>
            <a:r>
              <a:rPr lang="en-US" altLang="zh-CN" dirty="0" smtClean="0"/>
              <a:t>learning, </a:t>
            </a:r>
            <a:r>
              <a:rPr lang="en-US" altLang="zh-CN" dirty="0"/>
              <a:t>the processing of text content is simplified to the vector operation in </a:t>
            </a:r>
            <a:r>
              <a:rPr lang="en-US" altLang="zh-CN" b="1" dirty="0"/>
              <a:t>k-dimensional vector </a:t>
            </a:r>
            <a:r>
              <a:rPr lang="en-US" altLang="zh-CN" b="1" dirty="0" smtClean="0"/>
              <a:t>space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the </a:t>
            </a:r>
            <a:r>
              <a:rPr lang="en-US" altLang="zh-CN" dirty="0"/>
              <a:t>similarity in vector space can be used to express the semantic similarity of text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964030" y="6550223"/>
            <a:ext cx="5067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More info: https://www.cnblogs.com/maybe2030/p/5427148.html</a:t>
            </a:r>
          </a:p>
          <a:p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8302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2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What’s the difference between </a:t>
            </a:r>
            <a:r>
              <a:rPr lang="en-US" altLang="zh-CN" dirty="0" smtClean="0"/>
              <a:t>“</a:t>
            </a:r>
            <a:r>
              <a:rPr lang="en-US" altLang="zh-CN" dirty="0"/>
              <a:t>language generation model</a:t>
            </a:r>
            <a:r>
              <a:rPr lang="en-US" altLang="zh-CN" dirty="0" smtClean="0"/>
              <a:t>” </a:t>
            </a:r>
            <a:r>
              <a:rPr lang="en-US" altLang="zh-CN" dirty="0"/>
              <a:t>and “machine </a:t>
            </a:r>
            <a:r>
              <a:rPr lang="en-US" altLang="zh-CN" dirty="0" smtClean="0"/>
              <a:t>translation model”?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38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767</Words>
  <Application>Microsoft Office PowerPoint</Application>
  <PresentationFormat>宽屏</PresentationFormat>
  <Paragraphs>70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Examination</vt:lpstr>
      <vt:lpstr>Questions</vt:lpstr>
      <vt:lpstr>Q1</vt:lpstr>
      <vt:lpstr>A1</vt:lpstr>
      <vt:lpstr>Q2</vt:lpstr>
      <vt:lpstr>A2</vt:lpstr>
      <vt:lpstr>Q3</vt:lpstr>
      <vt:lpstr>A3</vt:lpstr>
      <vt:lpstr>Q4</vt:lpstr>
      <vt:lpstr>A4</vt:lpstr>
      <vt:lpstr>A4</vt:lpstr>
      <vt:lpstr>Q5</vt:lpstr>
      <vt:lpstr>A5</vt:lpstr>
      <vt:lpstr>Q6</vt:lpstr>
      <vt:lpstr>A6</vt:lpstr>
      <vt:lpstr>Q7</vt:lpstr>
      <vt:lpstr>A7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Yes</cp:lastModifiedBy>
  <cp:revision>219</cp:revision>
  <dcterms:created xsi:type="dcterms:W3CDTF">2018-10-15T08:30:11Z</dcterms:created>
  <dcterms:modified xsi:type="dcterms:W3CDTF">2018-12-26T10:45:36Z</dcterms:modified>
</cp:coreProperties>
</file>