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392" r:id="rId3"/>
    <p:sldId id="389" r:id="rId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99FF99"/>
    <a:srgbClr val="00FFFF"/>
    <a:srgbClr val="00FF00"/>
    <a:srgbClr val="FF99FF"/>
    <a:srgbClr val="FFFF99"/>
    <a:srgbClr val="66FFFF"/>
    <a:srgbClr val="99FF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26651B-2983-4F06-AEFC-15854D51B83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742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46F7-BB33-4E9E-B3C0-0B8818D07D7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551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5C58B-AA7A-4B27-A909-773705183D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227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A0FB9-B876-4DED-A184-F01A50078B9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827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321851-A366-4DC2-B588-2F0895BAC9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08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25B2-BA10-42DF-8B90-3648F393920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881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4B27134-F0BE-432D-AC48-D5EE588EF2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336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7A51-C395-487F-A285-424A286970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74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C5935D-B3DC-4130-8903-6F5800C3CCC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43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EBFE05B-4BD2-40B9-9956-20A3DF23E54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768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E463-7B0D-487D-9FB3-BF1FE09A17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82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ED9617F-91BD-4C20-83B7-6FDC55F095C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平成</a:t>
            </a:r>
            <a:r>
              <a:rPr lang="ja-JP" altLang="en-US" sz="2400" dirty="0" smtClean="0"/>
              <a:t>２８年７月４日（月）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smtClean="0"/>
              <a:t/>
            </a:r>
            <a:br>
              <a:rPr lang="ja-JP" altLang="en-US" sz="4800" smtClean="0"/>
            </a:br>
            <a:r>
              <a:rPr lang="ja-JP" altLang="en-US" sz="4800" smtClean="0"/>
              <a:t>プレゼンテーション</a:t>
            </a:r>
            <a:endParaRPr lang="ja-JP" altLang="en-US" sz="4800" dirty="0" smtClean="0"/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014663" y="344488"/>
            <a:ext cx="310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経営情報システム工学実験</a:t>
            </a:r>
            <a:r>
              <a:rPr lang="en-US" altLang="ja-JP" dirty="0"/>
              <a:t>Ⅰ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プレゼンテーション</a:t>
            </a:r>
            <a:r>
              <a:rPr kumimoji="1" lang="ja-JP" altLang="en-US" dirty="0" smtClean="0"/>
              <a:t>の感想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471187"/>
            <a:ext cx="110799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発表時間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5853" y="1431835"/>
            <a:ext cx="126509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発表（３分）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385" y="2035645"/>
            <a:ext cx="110799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ja-JP" altLang="en-US" dirty="0" smtClean="0"/>
              <a:t>発表内容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84416" y="2035645"/>
            <a:ext cx="14237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Game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68880" y="2035645"/>
            <a:ext cx="14237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魅力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939" y="3643285"/>
            <a:ext cx="110799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評価</a:t>
            </a:r>
            <a:r>
              <a:rPr lang="ja-JP" altLang="en-US" dirty="0" smtClean="0"/>
              <a:t>項目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25814" y="4796505"/>
            <a:ext cx="5184433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聞く人にとって</a:t>
            </a:r>
            <a:r>
              <a:rPr lang="ja-JP" altLang="en-US" dirty="0"/>
              <a:t>理解しやすいように工夫されている</a:t>
            </a:r>
            <a:r>
              <a:rPr lang="ja-JP" altLang="en-US" dirty="0" smtClean="0"/>
              <a:t>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25814" y="5662989"/>
            <a:ext cx="4923143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適切なメディア（</a:t>
            </a:r>
            <a:r>
              <a:rPr kumimoji="1" lang="ja-JP" altLang="en-US" dirty="0" smtClean="0"/>
              <a:t>文字、図形、画像、図表など）が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適切に使用（色、大きさ、レイアウト）されているか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85610" y="4796505"/>
            <a:ext cx="1446230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わかりやすさ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81861" y="5653697"/>
            <a:ext cx="646331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表現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23246" y="2035645"/>
            <a:ext cx="164500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のルール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86564" y="3652577"/>
            <a:ext cx="646331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25814" y="3663385"/>
            <a:ext cx="3358612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発表</a:t>
            </a:r>
            <a:r>
              <a:rPr lang="ja-JP" altLang="en-US" dirty="0" smtClean="0"/>
              <a:t>内容が不足</a:t>
            </a:r>
            <a:r>
              <a:rPr lang="en-US" altLang="ja-JP" dirty="0" smtClean="0"/>
              <a:t>/</a:t>
            </a:r>
            <a:r>
              <a:rPr lang="ja-JP" altLang="en-US" dirty="0" smtClean="0"/>
              <a:t>余分でないか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96831" y="2432976"/>
            <a:ext cx="4027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完成予定の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画面を図で示すこと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42955" y="1439786"/>
            <a:ext cx="504817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全体的に、短い</a:t>
            </a:r>
            <a:r>
              <a:rPr lang="ja-JP" altLang="en-US" dirty="0" smtClean="0"/>
              <a:t>。</a:t>
            </a:r>
            <a:r>
              <a:rPr kumimoji="1" lang="ja-JP" altLang="en-US" dirty="0" smtClean="0"/>
              <a:t>与えられたリソースは使い切る！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59344" y="2800599"/>
            <a:ext cx="5133136" cy="646331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全体的に、指定された項目を発表。</a:t>
            </a:r>
            <a:endParaRPr kumimoji="1" lang="en-US" altLang="ja-JP" dirty="0" smtClean="0"/>
          </a:p>
          <a:p>
            <a:r>
              <a:rPr lang="ja-JP" altLang="en-US" dirty="0" smtClean="0"/>
              <a:t>（ただし、プレゼンテーションの構成を検討したか？）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25579" y="6300028"/>
            <a:ext cx="4366901" cy="369332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全体的に、文字だけのスライドが多かった。</a:t>
            </a:r>
            <a:endParaRPr kumimoji="1" lang="en-US" altLang="ja-JP" dirty="0" smtClean="0"/>
          </a:p>
        </p:txBody>
      </p:sp>
      <p:sp>
        <p:nvSpPr>
          <p:cNvPr id="6" name="ドーナツ 5"/>
          <p:cNvSpPr/>
          <p:nvPr/>
        </p:nvSpPr>
        <p:spPr>
          <a:xfrm>
            <a:off x="2285454" y="3439706"/>
            <a:ext cx="576064" cy="567767"/>
          </a:xfrm>
          <a:prstGeom prst="donut">
            <a:avLst>
              <a:gd name="adj" fmla="val 25482"/>
            </a:avLst>
          </a:prstGeom>
          <a:solidFill>
            <a:srgbClr val="00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ドーナツ 23"/>
          <p:cNvSpPr/>
          <p:nvPr/>
        </p:nvSpPr>
        <p:spPr>
          <a:xfrm>
            <a:off x="6300192" y="1856912"/>
            <a:ext cx="576064" cy="567767"/>
          </a:xfrm>
          <a:prstGeom prst="donut">
            <a:avLst>
              <a:gd name="adj" fmla="val 25482"/>
            </a:avLst>
          </a:prstGeom>
          <a:solidFill>
            <a:srgbClr val="00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3131840" y="4689284"/>
            <a:ext cx="412174" cy="368051"/>
            <a:chOff x="899592" y="3356992"/>
            <a:chExt cx="602032" cy="504056"/>
          </a:xfrm>
        </p:grpSpPr>
        <p:cxnSp>
          <p:nvCxnSpPr>
            <p:cNvPr id="16" name="直線コネクタ 15"/>
            <p:cNvCxnSpPr/>
            <p:nvPr/>
          </p:nvCxnSpPr>
          <p:spPr>
            <a:xfrm flipH="1">
              <a:off x="899592" y="3368649"/>
              <a:ext cx="305616" cy="490855"/>
            </a:xfrm>
            <a:prstGeom prst="line">
              <a:avLst/>
            </a:prstGeom>
            <a:ln w="127000" cap="rnd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1217340" y="3356992"/>
              <a:ext cx="284284" cy="504000"/>
            </a:xfrm>
            <a:prstGeom prst="line">
              <a:avLst/>
            </a:prstGeom>
            <a:ln w="127000" cap="rnd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899592" y="3861048"/>
              <a:ext cx="576000" cy="0"/>
            </a:xfrm>
            <a:prstGeom prst="line">
              <a:avLst/>
            </a:prstGeom>
            <a:ln w="127000" cap="rnd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乗算 39"/>
          <p:cNvSpPr/>
          <p:nvPr/>
        </p:nvSpPr>
        <p:spPr>
          <a:xfrm rot="428892">
            <a:off x="2715425" y="1167521"/>
            <a:ext cx="733503" cy="7361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2334720" y="5551542"/>
            <a:ext cx="412174" cy="368051"/>
            <a:chOff x="899592" y="3356992"/>
            <a:chExt cx="602032" cy="504056"/>
          </a:xfrm>
        </p:grpSpPr>
        <p:cxnSp>
          <p:nvCxnSpPr>
            <p:cNvPr id="42" name="直線コネクタ 41"/>
            <p:cNvCxnSpPr/>
            <p:nvPr/>
          </p:nvCxnSpPr>
          <p:spPr>
            <a:xfrm flipH="1">
              <a:off x="899592" y="3368649"/>
              <a:ext cx="305616" cy="490855"/>
            </a:xfrm>
            <a:prstGeom prst="line">
              <a:avLst/>
            </a:prstGeom>
            <a:ln w="127000" cap="rnd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217340" y="3356992"/>
              <a:ext cx="284284" cy="504000"/>
            </a:xfrm>
            <a:prstGeom prst="line">
              <a:avLst/>
            </a:prstGeom>
            <a:ln w="127000" cap="rnd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899592" y="3861048"/>
              <a:ext cx="576000" cy="0"/>
            </a:xfrm>
            <a:prstGeom prst="line">
              <a:avLst/>
            </a:prstGeom>
            <a:ln w="127000" cap="rnd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ボックス 44"/>
          <p:cNvSpPr txBox="1"/>
          <p:nvPr/>
        </p:nvSpPr>
        <p:spPr>
          <a:xfrm>
            <a:off x="3068797" y="5172497"/>
            <a:ext cx="5820824" cy="369332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工夫されていたのは一部だけという発表も少なくなかった。</a:t>
            </a:r>
            <a:endParaRPr kumimoji="1" lang="en-US" altLang="ja-JP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10054" y="4024735"/>
            <a:ext cx="4487126" cy="646331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全体的に、過不足は無かった。</a:t>
            </a:r>
            <a:endParaRPr kumimoji="1" lang="en-US" altLang="ja-JP" dirty="0" smtClean="0"/>
          </a:p>
          <a:p>
            <a:r>
              <a:rPr lang="ja-JP" altLang="en-US" dirty="0" smtClean="0"/>
              <a:t>（ただし、良い意味での＋</a:t>
            </a:r>
            <a:r>
              <a:rPr lang="en-US" altLang="ja-JP" dirty="0" smtClean="0"/>
              <a:t>α</a:t>
            </a:r>
            <a:r>
              <a:rPr lang="ja-JP" altLang="en-US" dirty="0" smtClean="0"/>
              <a:t>も多くはなかった）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5621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プレゼンテーションの種類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0454693"/>
              </p:ext>
            </p:extLst>
          </p:nvPr>
        </p:nvGraphicFramePr>
        <p:xfrm>
          <a:off x="413466" y="1988840"/>
          <a:ext cx="830282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74020795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専門型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一般型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目的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相手に情報を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伝える事</a:t>
                      </a:r>
                      <a:endParaRPr kumimoji="1" lang="ja-JP" altLang="en-US" sz="1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相手にメッセージを伝える事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8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対象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専門知識が有る人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専門知識が無い人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4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客観性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必要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主観的でも可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7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論理性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必要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ある程度は必要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正確性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必要</a:t>
                      </a:r>
                      <a:endParaRPr kumimoji="1" lang="ja-JP" altLang="en-US" sz="1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不要</a:t>
                      </a:r>
                      <a:endParaRPr kumimoji="1" lang="ja-JP" altLang="en-US" sz="1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特徴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・定型的な流れで説明する</a:t>
                      </a:r>
                      <a:endParaRPr kumimoji="1" lang="en-US" altLang="ja-JP" sz="18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　目次</a:t>
                      </a: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背景</a:t>
                      </a: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目的</a:t>
                      </a: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内容</a:t>
                      </a:r>
                      <a:endParaRPr kumimoji="1" lang="en-US" altLang="ja-JP" sz="18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結論</a:t>
                      </a: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課題</a:t>
                      </a:r>
                      <a:endParaRPr kumimoji="1" lang="en-US" altLang="ja-JP" sz="18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・専門用語を使う</a:t>
                      </a:r>
                      <a:endParaRPr kumimoji="1" lang="en-US" altLang="ja-JP" sz="18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・（基本的に）発表原稿を用意する</a:t>
                      </a:r>
                      <a:endParaRPr kumimoji="1" lang="en-US" altLang="ja-JP" sz="1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・ストーリーに沿って説明する</a:t>
                      </a:r>
                      <a:endParaRPr kumimoji="1" lang="en-US" altLang="ja-JP" sz="18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・印象に残る（記憶に残る）言葉を使う</a:t>
                      </a:r>
                      <a:endParaRPr kumimoji="1" lang="en-US" altLang="ja-JP" sz="18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・（聞く人に）語りかける、問いかける</a:t>
                      </a:r>
                      <a:endParaRPr kumimoji="1" lang="ja-JP" altLang="en-US" sz="1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0007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3427</TotalTime>
  <Words>257</Words>
  <Application>Microsoft Office PowerPoint</Application>
  <PresentationFormat>画面に合わせる (4:3)</PresentationFormat>
  <Paragraphs>55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Ｐ明朝</vt:lpstr>
      <vt:lpstr>Garamond</vt:lpstr>
      <vt:lpstr>Georgia</vt:lpstr>
      <vt:lpstr>Wingdings</vt:lpstr>
      <vt:lpstr>Wingdings 2</vt:lpstr>
      <vt:lpstr>クール</vt:lpstr>
      <vt:lpstr> プレゼンテーション</vt:lpstr>
      <vt:lpstr>プレゼンテーションの感想</vt:lpstr>
      <vt:lpstr>プレゼンテーションの種類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357</cp:revision>
  <dcterms:created xsi:type="dcterms:W3CDTF">2005-04-17T07:16:32Z</dcterms:created>
  <dcterms:modified xsi:type="dcterms:W3CDTF">2016-07-01T11:15:48Z</dcterms:modified>
</cp:coreProperties>
</file>