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  <p:sldMasterId id="2147483723" r:id="rId4"/>
  </p:sldMasterIdLst>
  <p:notesMasterIdLst>
    <p:notesMasterId r:id="rId12"/>
  </p:notes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>
      <p:cViewPr>
        <p:scale>
          <a:sx n="70" d="100"/>
          <a:sy n="70" d="100"/>
        </p:scale>
        <p:origin x="-109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3280C6-B9D7-4950-B705-1A0CA2CB9218}" type="datetimeFigureOut">
              <a:rPr lang="en-US" altLang="ja-JP"/>
              <a:pPr/>
              <a:t>8/8/2016</a:t>
            </a:fld>
            <a:endParaRPr lang="en-US" alt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515E1C-8279-46DE-BFEC-90CC0053546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4965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smtClean="0"/>
          </a:p>
        </p:txBody>
      </p:sp>
      <p:sp>
        <p:nvSpPr>
          <p:cNvPr id="18436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 smtClean="0"/>
          </a:p>
        </p:txBody>
      </p:sp>
      <p:sp>
        <p:nvSpPr>
          <p:cNvPr id="18437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C476E04A-2472-49AA-A1E7-E8C33FD471B9}" type="datetime8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8/8/2016 12:57 AM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 sz="500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z="500" smtClean="0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1843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7B8588CA-FA36-4053-829A-73946866C50F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1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9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smtClean="0"/>
          </a:p>
        </p:txBody>
      </p:sp>
      <p:sp>
        <p:nvSpPr>
          <p:cNvPr id="1946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 smtClean="0"/>
          </a:p>
        </p:txBody>
      </p:sp>
      <p:sp>
        <p:nvSpPr>
          <p:cNvPr id="1946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996CCF9F-21B6-4596-BF3E-2CDADAAF9C2A}" type="datetime8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8/8/2016 12:57 AM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19463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B6BEF395-FA3F-4C5F-8D28-EB7D565792E3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2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9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smtClean="0"/>
          </a:p>
        </p:txBody>
      </p:sp>
      <p:sp>
        <p:nvSpPr>
          <p:cNvPr id="2048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ja-JP" smtClean="0"/>
          </a:p>
        </p:txBody>
      </p:sp>
      <p:sp>
        <p:nvSpPr>
          <p:cNvPr id="20485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05425BE8-E7A2-4A52-868F-B37C54025D05}" type="datetime8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8/8/2016 12:57 AM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© 2007 Microsoft Corporation. All rights reserved. Microsoft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Windows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Windows Vista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、およびその他の製品名は、米国およびその他の国における登録商標または商標 です。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ここに示す情報は参照だけを目的とし、発表時点での </a:t>
            </a: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Microsoft Corporation 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の見解を表します。  </a:t>
            </a: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は変化する市況に対応する必要があり、この発表は </a:t>
            </a: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のコミットメントとして解釈されるものではありません。また </a:t>
            </a: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はこの発表日以降に提供されるあらゆる情報について、その正確性を保証できるものではありません。  </a:t>
            </a:r>
            <a:b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</a:br>
            <a:r>
              <a:rPr lang="en-US" altLang="ja-JP" smtClean="0">
                <a:solidFill>
                  <a:srgbClr val="000000"/>
                </a:solidFill>
                <a:sym typeface="Calibri" pitchFamily="34" charset="0"/>
              </a:rPr>
              <a:t>Microsoft </a:t>
            </a:r>
            <a:r>
              <a:rPr lang="ja-JP" altLang="en-US" smtClean="0">
                <a:solidFill>
                  <a:srgbClr val="000000"/>
                </a:solidFill>
                <a:sym typeface="Calibri" pitchFamily="34" charset="0"/>
              </a:rPr>
              <a:t>はここに示される情報について、明示、黙示、または法令を問わず保証をしません。</a:t>
            </a:r>
          </a:p>
        </p:txBody>
      </p:sp>
      <p:sp>
        <p:nvSpPr>
          <p:cNvPr id="20487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4090D99D-09B2-4BA4-93BA-8BE81798DD78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3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7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ED32084C-829C-47EE-B572-8701A00A5496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4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1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ja-JP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fld id="{ED32084C-829C-47EE-B572-8701A00A5496}" type="slidenum">
              <a:rPr lang="en-US" altLang="ja-JP">
                <a:solidFill>
                  <a:srgbClr val="FFFFFF"/>
                </a:solidFill>
                <a:sym typeface="Calibri" pitchFamily="34" charset="0"/>
              </a:rPr>
              <a:pPr>
                <a:buSzPct val="100000"/>
              </a:pPr>
              <a:t>5</a:t>
            </a:fld>
            <a:endParaRPr lang="en-US" altLang="ja-JP">
              <a:solidFill>
                <a:srgbClr val="FFFFFF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8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130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3426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0316332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4682228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86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8270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7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73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176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1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55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75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9717241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32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3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0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42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760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539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632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787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013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015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1836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5833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  <p:pic>
        <p:nvPicPr>
          <p:cNvPr id="1028" name="Picture 3" descr="footer_graphic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5600"/>
            <a:ext cx="914400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9" r:id="rId10"/>
    <p:sldLayoutId id="2147483690" r:id="rId11"/>
    <p:sldLayoutId id="2147483687" r:id="rId12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lang="en-US" sz="4800" kern="1200" spc="-150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8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96875" indent="-3968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white rect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3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905000"/>
            <a:ext cx="8040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>
    <p:fade/>
  </p:transition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lang="en-US" sz="4800" kern="1200" spc="-125" dirty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175" indent="-6350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0413" indent="-6350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3788" indent="6350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5575" algn="l" defTabSz="912813" rtl="0" fontAlgn="base">
        <a:lnSpc>
          <a:spcPct val="90000"/>
        </a:lnSpc>
        <a:spcBef>
          <a:spcPct val="200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1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8185150" cy="1523495"/>
          </a:xfrm>
        </p:spPr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Game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制作発表</a:t>
            </a:r>
            <a:endParaRPr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50" y="4344988"/>
            <a:ext cx="7681913" cy="13700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学籍番号</a:t>
            </a:r>
            <a:r>
              <a:rPr lang="en-US" altLang="ja-JP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:16340290</a:t>
            </a:r>
            <a:endParaRPr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  <a:p>
            <a:pPr>
              <a:spcBef>
                <a:spcPct val="0"/>
              </a:spcBef>
            </a:pPr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氏名：地引 菜摘</a:t>
            </a:r>
          </a:p>
          <a:p>
            <a:pPr>
              <a:spcBef>
                <a:spcPct val="0"/>
              </a:spcBef>
            </a:pPr>
            <a:endParaRPr lang="ja-JP" altLang="en-US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ゲームの目的</a:t>
            </a:r>
            <a:endParaRPr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14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6976" y="1737361"/>
            <a:ext cx="8037285" cy="443198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捕鯨船の船長になってくじらを捕まえる</a:t>
            </a:r>
            <a:endParaRPr lang="en-US" altLang="ja-JP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04" y="2196300"/>
            <a:ext cx="6253711" cy="4104000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611560" y="6453336"/>
            <a:ext cx="83973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96875" indent="-396875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281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出典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:http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://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newsas.blog.jp/archives/44110482.html:2b093667.jpg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ゲームのルール</a:t>
            </a:r>
            <a:endParaRPr kumimoji="1" lang="ja-JP" altLang="en-US" dirty="0"/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2204864"/>
            <a:ext cx="8382000" cy="28500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敵の妨害を避けてくじらに銛を投げ入れるとゲームクリア</a:t>
            </a:r>
            <a:endParaRPr lang="en-US" altLang="ja-JP" sz="2800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  <a:p>
            <a:endParaRPr lang="en-US" altLang="ja-JP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ライフ</a:t>
            </a:r>
            <a:r>
              <a:rPr lang="ja-JP" altLang="en-US" sz="28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が</a:t>
            </a:r>
            <a:r>
              <a:rPr lang="en-US" altLang="ja-JP" sz="28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0</a:t>
            </a:r>
            <a:r>
              <a:rPr lang="ja-JP" altLang="en-US" sz="28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になると</a:t>
            </a:r>
            <a:r>
              <a:rPr lang="ja-JP" altLang="en-US" sz="28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ゲームオーバー</a:t>
            </a:r>
            <a:endParaRPr lang="en-US" altLang="ja-JP" sz="2800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  <a:p>
            <a:pPr lvl="1"/>
            <a:r>
              <a:rPr lang="ja-JP" altLang="en-US" sz="2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敵の妨害を受けるとライフが減る</a:t>
            </a:r>
            <a:endParaRPr lang="en-US" altLang="ja-JP" sz="200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  <a:p>
            <a:pPr lvl="1"/>
            <a:r>
              <a:rPr lang="ja-JP" altLang="en-US" sz="20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緑色の船に接触するとライフが回復する</a:t>
            </a:r>
            <a:endParaRPr lang="en-US" altLang="ja-JP" sz="2000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  <a:p>
            <a:pPr marL="201168" lvl="1" indent="0">
              <a:buNone/>
            </a:pPr>
            <a:endParaRPr lang="en-US" altLang="ja-JP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  <a:p>
            <a:pPr marL="201168" lvl="1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敵</a:t>
            </a:r>
            <a:r>
              <a:rPr lang="ja-JP" altLang="en-US" sz="28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を倒すとスコアが</a:t>
            </a:r>
            <a:r>
              <a:rPr lang="ja-JP" altLang="en-US" sz="2800" dirty="0" smtClean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  <a:sym typeface="Calibri" pitchFamily="34" charset="0"/>
              </a:rPr>
              <a:t>増える</a:t>
            </a:r>
            <a:endParaRPr lang="en-US" altLang="ja-JP" sz="2800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  <a:p>
            <a:pPr marL="201168" lvl="1" indent="0">
              <a:buNone/>
            </a:pPr>
            <a:endParaRPr lang="en-US" altLang="ja-JP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  <a:p>
            <a:pPr lvl="1"/>
            <a:endParaRPr lang="en-US" altLang="ja-JP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  <a:p>
            <a:pPr lvl="1"/>
            <a:endParaRPr lang="ja-JP" altLang="en-US" dirty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  <a:p>
            <a:pPr lvl="1"/>
            <a:endParaRPr lang="en-US" altLang="ja-JP" dirty="0" smtClean="0"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  <a:sym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ゲーム画面</a:t>
            </a:r>
            <a:endParaRPr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1" y="1735884"/>
            <a:ext cx="9144000" cy="388113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3" fontAlgn="auto">
              <a:spcAft>
                <a:spcPts val="0"/>
              </a:spcAft>
              <a:defRPr/>
            </a:pP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ゲームクリア画面</a:t>
            </a:r>
            <a:endParaRPr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1"/>
            <a:ext cx="9144000" cy="38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71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0" y="1988840"/>
            <a:ext cx="8097561" cy="4279038"/>
            <a:chOff x="0" y="1988840"/>
            <a:chExt cx="8097561" cy="4279038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8840"/>
              <a:ext cx="8097561" cy="4279038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2411759" y="1988840"/>
              <a:ext cx="33377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矢印キーで移動。</a:t>
              </a:r>
              <a:endParaRPr kumimoji="1" lang="en-US" altLang="ja-JP" dirty="0" smtClean="0"/>
            </a:p>
            <a:p>
              <a:r>
                <a:rPr kumimoji="1" lang="ja-JP" altLang="en-US" dirty="0" smtClean="0"/>
                <a:t>スペースキーで弾を撃つ。</a:t>
              </a:r>
              <a:endParaRPr kumimoji="1" lang="en-US" altLang="ja-JP" dirty="0" smtClean="0"/>
            </a:p>
            <a:p>
              <a:r>
                <a:rPr kumimoji="1" lang="ja-JP" altLang="en-US" dirty="0" smtClean="0"/>
                <a:t>エンターキーで銛を投げ入れる。</a:t>
              </a:r>
              <a:endParaRPr kumimoji="1" lang="ja-JP" altLang="en-US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701600" y="3516781"/>
              <a:ext cx="2284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スコアが</a:t>
              </a:r>
              <a:r>
                <a:rPr kumimoji="1" lang="en-US" altLang="ja-JP" dirty="0" smtClean="0"/>
                <a:t>50</a:t>
              </a:r>
              <a:r>
                <a:rPr kumimoji="1" lang="ja-JP" altLang="en-US" dirty="0"/>
                <a:t>増加</a:t>
              </a:r>
              <a:r>
                <a:rPr kumimoji="1" lang="ja-JP" altLang="en-US" dirty="0" smtClean="0"/>
                <a:t>する。</a:t>
              </a:r>
              <a:endParaRPr kumimoji="1" lang="en-US" altLang="ja-JP" dirty="0" smtClean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979712" y="4293096"/>
              <a:ext cx="213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ライフ</a:t>
              </a:r>
              <a:r>
                <a:rPr kumimoji="1" lang="ja-JP" altLang="en-US" dirty="0" smtClean="0"/>
                <a:t>が</a:t>
              </a:r>
              <a:r>
                <a:rPr kumimoji="1" lang="en-US" altLang="ja-JP" dirty="0"/>
                <a:t>1</a:t>
              </a:r>
              <a:r>
                <a:rPr kumimoji="1" lang="ja-JP" altLang="en-US" dirty="0" smtClean="0"/>
                <a:t>増加する。</a:t>
              </a:r>
              <a:endParaRPr kumimoji="1" lang="en-US" altLang="ja-JP" dirty="0" smtClean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2411759" y="5013176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弾速</a:t>
              </a:r>
              <a:r>
                <a:rPr kumimoji="1" lang="ja-JP" altLang="en-US" dirty="0" smtClean="0"/>
                <a:t>が</a:t>
              </a:r>
              <a:r>
                <a:rPr kumimoji="1" lang="en-US" altLang="ja-JP" dirty="0" smtClean="0"/>
                <a:t>1</a:t>
              </a:r>
              <a:r>
                <a:rPr kumimoji="1" lang="ja-JP" altLang="en-US" dirty="0"/>
                <a:t>増加</a:t>
              </a:r>
              <a:r>
                <a:rPr kumimoji="1" lang="ja-JP" altLang="en-US" dirty="0" smtClean="0"/>
                <a:t>する。</a:t>
              </a:r>
              <a:endParaRPr kumimoji="1" lang="en-US" altLang="ja-JP" dirty="0" smtClean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701600" y="5733256"/>
              <a:ext cx="2996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くじら</a:t>
              </a:r>
              <a:r>
                <a:rPr kumimoji="1" lang="ja-JP" altLang="en-US" dirty="0" smtClean="0"/>
                <a:t>を捕まえるために必要。</a:t>
              </a:r>
              <a:endParaRPr kumimoji="1" lang="en-US" altLang="ja-JP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325425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-1092244" y="80864"/>
            <a:ext cx="7032244" cy="8851513"/>
            <a:chOff x="-1092244" y="80864"/>
            <a:chExt cx="7032244" cy="8851513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619"/>
            <a:stretch/>
          </p:blipFill>
          <p:spPr>
            <a:xfrm>
              <a:off x="0" y="80864"/>
              <a:ext cx="5940000" cy="4327802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4787872" y="2244765"/>
              <a:ext cx="1152128" cy="1440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92244" y="4408666"/>
              <a:ext cx="6539226" cy="452371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769528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Blue_With_White_Cloud_Border_template_Segoe_TP010286717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8D45093-9C65-46FB-9332-B88902DC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プレゼンテーションのスライドのサンプル (青に縁が白い雲のデザイン)</Template>
  <TotalTime>650</TotalTime>
  <Words>421</Words>
  <Application>Microsoft Office PowerPoint</Application>
  <PresentationFormat>画面に合わせる (4:3)</PresentationFormat>
  <Paragraphs>39</Paragraphs>
  <Slides>7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1_Blue_With_White_Cloud_Border_template_Segoe_TP010286717</vt:lpstr>
      <vt:lpstr>White with Courier font for code slides</vt:lpstr>
      <vt:lpstr>レトロスペクト</vt:lpstr>
      <vt:lpstr>Game制作発表</vt:lpstr>
      <vt:lpstr>ゲームの目的</vt:lpstr>
      <vt:lpstr>ゲームのルール</vt:lpstr>
      <vt:lpstr>ゲーム画面</vt:lpstr>
      <vt:lpstr>ゲームクリア画面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経営情報システム工学実験 ゲームプレゼン</dc:title>
  <dc:creator>地引菜摘</dc:creator>
  <cp:lastModifiedBy>yura</cp:lastModifiedBy>
  <cp:revision>20</cp:revision>
  <dcterms:created xsi:type="dcterms:W3CDTF">2016-06-29T13:46:18Z</dcterms:created>
  <dcterms:modified xsi:type="dcterms:W3CDTF">2016-08-07T17:54:28Z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TC102867179990</vt:lpwstr>
  </property>
</Properties>
</file>