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7" r:id="rId2"/>
    <p:sldId id="389" r:id="rId3"/>
    <p:sldId id="393" r:id="rId4"/>
    <p:sldId id="392" r:id="rId5"/>
    <p:sldId id="394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66FFFF"/>
    <a:srgbClr val="99FFCC"/>
    <a:srgbClr val="00FF00"/>
    <a:srgbClr val="FFCC66"/>
    <a:srgbClr val="FFFF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26651B-2983-4F06-AEFC-15854D51B83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742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46F7-BB33-4E9E-B3C0-0B8818D07D7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551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5C58B-AA7A-4B27-A909-773705183D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227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A0FB9-B876-4DED-A184-F01A50078B9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827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321851-A366-4DC2-B588-2F0895BAC9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808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25B2-BA10-42DF-8B90-3648F393920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881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4B27134-F0BE-432D-AC48-D5EE588EF2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336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A7A51-C395-487F-A285-424A286970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74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C5935D-B3DC-4130-8903-6F5800C3CCC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43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EBFE05B-4BD2-40B9-9956-20A3DF23E54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768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E463-7B0D-487D-9FB3-BF1FE09A17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82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ED9617F-91BD-4C20-83B7-6FDC55F095C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平成２８年６月２３日（木）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今後の予定</a:t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>（プレゼン＆</a:t>
            </a:r>
            <a:r>
              <a:rPr lang="en-US" altLang="ja-JP" sz="4800" dirty="0" smtClean="0"/>
              <a:t>Game</a:t>
            </a:r>
            <a:r>
              <a:rPr lang="ja-JP" altLang="en-US" sz="4800" dirty="0" smtClean="0"/>
              <a:t>作成）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014663" y="344488"/>
            <a:ext cx="310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経営情報システム工学実験</a:t>
            </a:r>
            <a:r>
              <a:rPr lang="en-US" altLang="ja-JP" dirty="0"/>
              <a:t>Ⅰ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スケジュール（予定）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8358700"/>
              </p:ext>
            </p:extLst>
          </p:nvPr>
        </p:nvGraphicFramePr>
        <p:xfrm>
          <a:off x="2627784" y="1643216"/>
          <a:ext cx="38884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日程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実施項目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6/27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プレゼン準備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67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6/30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プレゼン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作成（１）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7/7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作成（２）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7/11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作成（３）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7/18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作成（５）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7/21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B4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ポスター発表（見学）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7/25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作成（６）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7/28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レポート作成日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の作成条件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3068" y="1988840"/>
            <a:ext cx="741100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+mj-ea"/>
                <a:ea typeface="+mj-ea"/>
              </a:rPr>
              <a:t>プレーヤを含めて</a:t>
            </a:r>
            <a:r>
              <a:rPr lang="ja-JP" altLang="en-US" sz="2000" dirty="0" smtClean="0">
                <a:latin typeface="+mj-ea"/>
              </a:rPr>
              <a:t>キャラクター</a:t>
            </a:r>
            <a:r>
              <a:rPr lang="ja-JP" altLang="en-US" sz="2000" dirty="0">
                <a:latin typeface="+mj-ea"/>
              </a:rPr>
              <a:t>やアイテム</a:t>
            </a:r>
            <a:r>
              <a:rPr lang="ja-JP" altLang="en-US" sz="2000" dirty="0" smtClean="0">
                <a:latin typeface="+mj-ea"/>
              </a:rPr>
              <a:t>が１０種類以上あること。</a:t>
            </a:r>
            <a:endParaRPr lang="en-US" altLang="ja-JP" sz="2000" dirty="0">
              <a:latin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9660" y="3432263"/>
            <a:ext cx="802014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latin typeface="+mj-ea"/>
                <a:ea typeface="+mj-ea"/>
              </a:rPr>
              <a:t>GameOver</a:t>
            </a:r>
            <a:r>
              <a:rPr kumimoji="1" lang="ja-JP" altLang="en-US" sz="2000" dirty="0" smtClean="0">
                <a:latin typeface="+mj-ea"/>
                <a:ea typeface="+mj-ea"/>
              </a:rPr>
              <a:t>になる条件、または</a:t>
            </a:r>
            <a:r>
              <a:rPr kumimoji="1" lang="en-US" altLang="ja-JP" sz="2000" dirty="0" err="1" smtClean="0">
                <a:latin typeface="+mj-ea"/>
                <a:ea typeface="+mj-ea"/>
              </a:rPr>
              <a:t>GameClear</a:t>
            </a:r>
            <a:r>
              <a:rPr kumimoji="1" lang="ja-JP" altLang="en-US" sz="2000" dirty="0" smtClean="0">
                <a:latin typeface="+mj-ea"/>
                <a:ea typeface="+mj-ea"/>
              </a:rPr>
              <a:t>になる条件が決まっていること。</a:t>
            </a:r>
            <a:endParaRPr kumimoji="1" lang="en-US" altLang="ja-JP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0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プレゼンテーションの内容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650909"/>
            <a:ext cx="110799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発表時間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85853" y="1611557"/>
            <a:ext cx="126509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発表（３分）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385" y="2331637"/>
            <a:ext cx="110799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ja-JP" altLang="en-US" dirty="0" smtClean="0"/>
              <a:t>発表内容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84416" y="2331637"/>
            <a:ext cx="14237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Game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68880" y="2331637"/>
            <a:ext cx="14237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魅力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939" y="3475814"/>
            <a:ext cx="110799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評価</a:t>
            </a:r>
            <a:r>
              <a:rPr lang="ja-JP" altLang="en-US" dirty="0" smtClean="0"/>
              <a:t>項目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25814" y="3990678"/>
            <a:ext cx="5184433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聞く人にとって</a:t>
            </a:r>
            <a:r>
              <a:rPr lang="ja-JP" altLang="en-US" dirty="0"/>
              <a:t>理解しやすいように工夫されている</a:t>
            </a:r>
            <a:r>
              <a:rPr lang="ja-JP" altLang="en-US" dirty="0" smtClean="0"/>
              <a:t>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25814" y="4518412"/>
            <a:ext cx="4923143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適切なメディア（</a:t>
            </a:r>
            <a:r>
              <a:rPr kumimoji="1" lang="ja-JP" altLang="en-US" dirty="0" smtClean="0"/>
              <a:t>文字、図形、画像、図表など）が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適切に使用（色、大きさ、レイアウト）されているか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85610" y="3990678"/>
            <a:ext cx="1446230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わかりやすさ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81861" y="4509120"/>
            <a:ext cx="646331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表現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23246" y="2331637"/>
            <a:ext cx="164500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のルール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86564" y="3485106"/>
            <a:ext cx="646331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25814" y="3495914"/>
            <a:ext cx="3358612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発表</a:t>
            </a:r>
            <a:r>
              <a:rPr lang="ja-JP" altLang="en-US" dirty="0" smtClean="0"/>
              <a:t>内容が不足</a:t>
            </a:r>
            <a:r>
              <a:rPr lang="en-US" altLang="ja-JP" dirty="0" smtClean="0"/>
              <a:t>/</a:t>
            </a:r>
            <a:r>
              <a:rPr lang="ja-JP" altLang="en-US" dirty="0" smtClean="0"/>
              <a:t>余分でないか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5507940"/>
            <a:ext cx="877163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ja-JP" altLang="en-US" dirty="0" smtClean="0"/>
              <a:t>評価者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88502" y="5507940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教員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96831" y="2801030"/>
            <a:ext cx="402706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完成予定の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画面を図で示すこと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21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プレゼン資料の提出について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734744" cy="499829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 smtClean="0"/>
              <a:t>プレゼン資料のパワーポイントファイル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err="1" smtClean="0"/>
              <a:t>pptx</a:t>
            </a:r>
            <a:r>
              <a:rPr kumimoji="1" lang="en-US" altLang="ja-JP" sz="2400" dirty="0" smtClean="0"/>
              <a:t>)</a:t>
            </a:r>
            <a:r>
              <a:rPr lang="ja-JP" altLang="en-US" sz="2400" dirty="0" smtClean="0"/>
              <a:t>は</a:t>
            </a:r>
            <a:r>
              <a:rPr lang="ja-JP" altLang="en-US" sz="2400" dirty="0"/>
              <a:t>、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u="sng" dirty="0" smtClean="0"/>
              <a:t>当日</a:t>
            </a:r>
            <a:r>
              <a:rPr lang="en-US" altLang="ja-JP" sz="2400" u="sng" dirty="0" smtClean="0"/>
              <a:t>6/30(</a:t>
            </a:r>
            <a:r>
              <a:rPr lang="ja-JP" altLang="en-US" sz="2400" u="sng" dirty="0" smtClean="0"/>
              <a:t>木</a:t>
            </a:r>
            <a:r>
              <a:rPr lang="en-US" altLang="ja-JP" sz="2400" u="sng" dirty="0" smtClean="0"/>
              <a:t>)</a:t>
            </a:r>
            <a:r>
              <a:rPr lang="ja-JP" altLang="en-US" sz="2400" u="sng" dirty="0" smtClean="0"/>
              <a:t>の授業開始時刻</a:t>
            </a:r>
            <a:r>
              <a:rPr lang="en-US" altLang="ja-JP" sz="2400" u="sng" dirty="0" smtClean="0"/>
              <a:t>14:40</a:t>
            </a:r>
            <a:r>
              <a:rPr lang="ja-JP" altLang="en-US" sz="2400" u="sng" dirty="0" smtClean="0"/>
              <a:t>までに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/>
              <a:t>次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場所</a:t>
            </a:r>
            <a:r>
              <a:rPr kumimoji="1" lang="ja-JP" altLang="en-US" sz="2400" dirty="0" smtClean="0"/>
              <a:t>にアップロードしておくこと。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r>
              <a:rPr lang="en-US" altLang="ja-JP" sz="2400" b="1" dirty="0">
                <a:latin typeface="+mj-ea"/>
                <a:ea typeface="+mj-ea"/>
              </a:rPr>
              <a:t>\\mis\【WORK】\B3\【B3</a:t>
            </a:r>
            <a:r>
              <a:rPr lang="ja-JP" altLang="en-US" sz="2400" b="1" dirty="0">
                <a:latin typeface="+mj-ea"/>
                <a:ea typeface="+mj-ea"/>
              </a:rPr>
              <a:t>共通</a:t>
            </a:r>
            <a:r>
              <a:rPr lang="en-US" altLang="ja-JP" sz="2400" b="1" dirty="0">
                <a:latin typeface="+mj-ea"/>
                <a:ea typeface="+mj-ea"/>
              </a:rPr>
              <a:t>】\</a:t>
            </a:r>
            <a:r>
              <a:rPr lang="ja-JP" altLang="en-US" sz="2400" b="1" dirty="0">
                <a:latin typeface="+mj-ea"/>
                <a:ea typeface="+mj-ea"/>
              </a:rPr>
              <a:t>実験</a:t>
            </a:r>
            <a:r>
              <a:rPr lang="en-US" altLang="ja-JP" sz="2400" b="1" dirty="0">
                <a:latin typeface="+mj-ea"/>
                <a:ea typeface="+mj-ea"/>
              </a:rPr>
              <a:t>Ⅰ\22_</a:t>
            </a:r>
            <a:r>
              <a:rPr lang="ja-JP" altLang="en-US" sz="2400" b="1" dirty="0">
                <a:latin typeface="+mj-ea"/>
                <a:ea typeface="+mj-ea"/>
              </a:rPr>
              <a:t>プレゼン資料</a:t>
            </a:r>
            <a:r>
              <a:rPr lang="ja-JP" altLang="en-US" sz="2400" b="1" dirty="0" smtClean="0">
                <a:latin typeface="+mj-ea"/>
                <a:ea typeface="+mj-ea"/>
              </a:rPr>
              <a:t>置き場</a:t>
            </a:r>
            <a:r>
              <a:rPr lang="en-US" altLang="ja-JP" sz="2400" b="1" dirty="0" smtClean="0">
                <a:latin typeface="+mj-ea"/>
                <a:ea typeface="+mj-ea"/>
              </a:rPr>
              <a:t>\</a:t>
            </a:r>
          </a:p>
          <a:p>
            <a:pPr marL="0" indent="0">
              <a:buNone/>
            </a:pPr>
            <a:r>
              <a:rPr lang="ja-JP" altLang="en-US" sz="2400" dirty="0" smtClean="0">
                <a:latin typeface="+mj-ea"/>
                <a:ea typeface="+mj-ea"/>
              </a:rPr>
              <a:t>ファイル名</a:t>
            </a:r>
            <a:r>
              <a:rPr lang="ja-JP" altLang="en-US" sz="2400" dirty="0">
                <a:latin typeface="+mj-ea"/>
                <a:ea typeface="+mj-ea"/>
                <a:sym typeface="Wingdings" panose="05000000000000000000" pitchFamily="2" charset="2"/>
              </a:rPr>
              <a:t>：</a:t>
            </a:r>
            <a:r>
              <a:rPr lang="ja-JP" altLang="en-US" sz="2400" b="1" dirty="0" smtClean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（発表順２桁）（発表者氏名）</a:t>
            </a:r>
            <a:r>
              <a:rPr lang="en-US" altLang="ja-JP" sz="2400" b="1" dirty="0" smtClean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  <a:r>
              <a:rPr lang="en-US" altLang="ja-JP" sz="2400" b="1" dirty="0" err="1" smtClean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pptx</a:t>
            </a:r>
            <a:endParaRPr lang="en-US" altLang="ja-JP" sz="2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+mj-ea"/>
                <a:ea typeface="+mj-ea"/>
              </a:rPr>
              <a:t>例：　</a:t>
            </a:r>
            <a:r>
              <a:rPr lang="en-US" altLang="ja-JP" sz="2400" dirty="0" smtClean="0">
                <a:solidFill>
                  <a:srgbClr val="0000FF"/>
                </a:solidFill>
                <a:latin typeface="+mj-ea"/>
                <a:ea typeface="+mj-ea"/>
              </a:rPr>
              <a:t>03</a:t>
            </a:r>
            <a:r>
              <a:rPr lang="ja-JP" altLang="en-US" sz="2400" dirty="0" smtClean="0">
                <a:solidFill>
                  <a:srgbClr val="0000FF"/>
                </a:solidFill>
                <a:latin typeface="+mj-ea"/>
                <a:ea typeface="+mj-ea"/>
              </a:rPr>
              <a:t>畦原宗之</a:t>
            </a:r>
            <a:r>
              <a:rPr lang="en-US" altLang="ja-JP" sz="2400" dirty="0" smtClean="0">
                <a:solidFill>
                  <a:srgbClr val="0000FF"/>
                </a:solidFill>
                <a:latin typeface="+mj-ea"/>
                <a:ea typeface="+mj-ea"/>
              </a:rPr>
              <a:t>.</a:t>
            </a:r>
            <a:r>
              <a:rPr lang="en-US" altLang="ja-JP" sz="2400" dirty="0" err="1" smtClean="0">
                <a:solidFill>
                  <a:srgbClr val="0000FF"/>
                </a:solidFill>
                <a:latin typeface="+mj-ea"/>
                <a:ea typeface="+mj-ea"/>
              </a:rPr>
              <a:t>pptx</a:t>
            </a:r>
            <a:endParaRPr kumimoji="1" lang="en-US" altLang="ja-JP" sz="24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 smtClean="0"/>
              <a:t>当日の発表時間は、各自、他の皆さんの発表を聞き、コメントを書くので、</a:t>
            </a:r>
            <a:r>
              <a:rPr lang="ja-JP" altLang="en-US" sz="2400" b="1" u="sng" dirty="0" smtClean="0">
                <a:solidFill>
                  <a:srgbClr val="FF0000"/>
                </a:solidFill>
              </a:rPr>
              <a:t>自分のプレゼン資料を直す時間はありません</a:t>
            </a:r>
            <a:r>
              <a:rPr lang="ja-JP" altLang="en-US" sz="2400" b="1" dirty="0" smtClean="0"/>
              <a:t>。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437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3355</TotalTime>
  <Words>298</Words>
  <Application>Microsoft Office PowerPoint</Application>
  <PresentationFormat>画面に合わせる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ＭＳ Ｐ明朝</vt:lpstr>
      <vt:lpstr>Garamond</vt:lpstr>
      <vt:lpstr>Georgia</vt:lpstr>
      <vt:lpstr>Wingdings</vt:lpstr>
      <vt:lpstr>Wingdings 2</vt:lpstr>
      <vt:lpstr>クール</vt:lpstr>
      <vt:lpstr>今後の予定  （プレゼン＆Game作成）</vt:lpstr>
      <vt:lpstr>スケジュール（予定）</vt:lpstr>
      <vt:lpstr>Gameの作成条件</vt:lpstr>
      <vt:lpstr>プレゼンテーションの内容</vt:lpstr>
      <vt:lpstr>プレゼン資料の提出について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畦原 宗之</cp:lastModifiedBy>
  <cp:revision>350</cp:revision>
  <dcterms:created xsi:type="dcterms:W3CDTF">2005-04-17T07:16:32Z</dcterms:created>
  <dcterms:modified xsi:type="dcterms:W3CDTF">2016-06-27T04:58:59Z</dcterms:modified>
</cp:coreProperties>
</file>