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67" r:id="rId2"/>
    <p:sldId id="393" r:id="rId3"/>
    <p:sldId id="389" r:id="rId4"/>
    <p:sldId id="392" r:id="rId5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99"/>
    <a:srgbClr val="66FFFF"/>
    <a:srgbClr val="99FFCC"/>
    <a:srgbClr val="0000FF"/>
    <a:srgbClr val="FFCC66"/>
    <a:srgbClr val="FFFF0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726651B-2983-4F06-AEFC-15854D51B83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7425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946F7-BB33-4E9E-B3C0-0B8818D07D7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75514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5C58B-AA7A-4B27-A909-773705183DA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92271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A0FB9-B876-4DED-A184-F01A50078B9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48278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B9321851-A366-4DC2-B588-2F0895BAC9A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58081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725B2-BA10-42DF-8B90-3648F393920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08817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4B27134-F0BE-432D-AC48-D5EE588EF2E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43361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A7A51-C395-487F-A285-424A286970A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747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EC5935D-B3DC-4130-8903-6F5800C3CCC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2430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EBFE05B-4BD2-40B9-9956-20A3DF23E548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07683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dirty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7E463-7B0D-487D-9FB3-BF1FE09A17E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825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2ED9617F-91BD-4C20-83B7-6FDC55F095C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平成</a:t>
            </a:r>
            <a:r>
              <a:rPr lang="ja-JP" altLang="en-US" sz="2400" dirty="0" smtClean="0"/>
              <a:t>２８年７月４日（月）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吉田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2339975"/>
          </a:xfrm>
        </p:spPr>
        <p:txBody>
          <a:bodyPr/>
          <a:lstStyle/>
          <a:p>
            <a:pPr eaLnBrk="1" hangingPunct="1"/>
            <a:r>
              <a:rPr lang="ja-JP" altLang="en-US" sz="4800" dirty="0" smtClean="0"/>
              <a:t/>
            </a:r>
            <a:br>
              <a:rPr lang="ja-JP" altLang="en-US" sz="4800" dirty="0" smtClean="0"/>
            </a:br>
            <a:r>
              <a:rPr lang="ja-JP" altLang="en-US" sz="4800" dirty="0" smtClean="0"/>
              <a:t/>
            </a:r>
            <a:br>
              <a:rPr lang="ja-JP" altLang="en-US" sz="4800" dirty="0" smtClean="0"/>
            </a:br>
            <a:r>
              <a:rPr lang="en-US" altLang="ja-JP" sz="4800" dirty="0" smtClean="0"/>
              <a:t>Game</a:t>
            </a:r>
            <a:r>
              <a:rPr lang="ja-JP" altLang="en-US" sz="4800" dirty="0" smtClean="0"/>
              <a:t>作成</a:t>
            </a:r>
            <a:endParaRPr lang="ja-JP" altLang="en-US" sz="4800" dirty="0" smtClean="0"/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014663" y="344488"/>
            <a:ext cx="3108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/>
              <a:t>経営情報システム工学実験</a:t>
            </a:r>
            <a:r>
              <a:rPr lang="en-US" altLang="ja-JP" dirty="0"/>
              <a:t>Ⅰ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Game</a:t>
            </a:r>
            <a:r>
              <a:rPr kumimoji="1" lang="ja-JP" altLang="en-US" dirty="0" smtClean="0"/>
              <a:t>の作成条件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3068" y="1988840"/>
            <a:ext cx="7411003" cy="40011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+mj-ea"/>
                <a:ea typeface="+mj-ea"/>
              </a:rPr>
              <a:t>プレーヤを含めて</a:t>
            </a:r>
            <a:r>
              <a:rPr lang="ja-JP" altLang="en-US" sz="2000" dirty="0" smtClean="0">
                <a:latin typeface="+mj-ea"/>
              </a:rPr>
              <a:t>キャラクター</a:t>
            </a:r>
            <a:r>
              <a:rPr lang="ja-JP" altLang="en-US" sz="2000" dirty="0">
                <a:latin typeface="+mj-ea"/>
              </a:rPr>
              <a:t>やアイテム</a:t>
            </a:r>
            <a:r>
              <a:rPr lang="ja-JP" altLang="en-US" sz="2000" dirty="0" smtClean="0">
                <a:latin typeface="+mj-ea"/>
              </a:rPr>
              <a:t>が１０種類以上あること。</a:t>
            </a:r>
            <a:endParaRPr lang="en-US" altLang="ja-JP" sz="2000" dirty="0">
              <a:latin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9660" y="3432263"/>
            <a:ext cx="8020144" cy="40011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latin typeface="+mj-ea"/>
                <a:ea typeface="+mj-ea"/>
              </a:rPr>
              <a:t>GameOver</a:t>
            </a:r>
            <a:r>
              <a:rPr kumimoji="1" lang="ja-JP" altLang="en-US" sz="2000" dirty="0" smtClean="0">
                <a:latin typeface="+mj-ea"/>
                <a:ea typeface="+mj-ea"/>
              </a:rPr>
              <a:t>になる条件、または</a:t>
            </a:r>
            <a:r>
              <a:rPr kumimoji="1" lang="en-US" altLang="ja-JP" sz="2000" dirty="0" err="1" smtClean="0">
                <a:latin typeface="+mj-ea"/>
                <a:ea typeface="+mj-ea"/>
              </a:rPr>
              <a:t>GameClear</a:t>
            </a:r>
            <a:r>
              <a:rPr kumimoji="1" lang="ja-JP" altLang="en-US" sz="2000" dirty="0" smtClean="0">
                <a:latin typeface="+mj-ea"/>
                <a:ea typeface="+mj-ea"/>
              </a:rPr>
              <a:t>になる条件が決まっていること。</a:t>
            </a:r>
            <a:endParaRPr kumimoji="1" lang="en-US" altLang="ja-JP" sz="2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504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スケジュール（予定）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03389861"/>
              </p:ext>
            </p:extLst>
          </p:nvPr>
        </p:nvGraphicFramePr>
        <p:xfrm>
          <a:off x="2627784" y="1484784"/>
          <a:ext cx="388843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日程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実施項目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7/4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（月）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Game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作成（１）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7/7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（木）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Game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作成（２）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7/11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（月）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Game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作成（３）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7/14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（木）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Game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作成（４）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7/18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（月）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Game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作成（５）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7/21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（木）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B4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ポスター発表（見学）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7/25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（月）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Game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作成（６）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7/28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（木）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レポート作成日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362744" y="4878125"/>
            <a:ext cx="6422721" cy="646331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+mj-ea"/>
                <a:ea typeface="+mj-ea"/>
              </a:rPr>
              <a:t>プログラム作成には、想定以上の時間がかかる場合があります。</a:t>
            </a:r>
            <a:endParaRPr kumimoji="1" lang="en-US" altLang="ja-JP" dirty="0" smtClean="0">
              <a:latin typeface="+mj-ea"/>
              <a:ea typeface="+mj-ea"/>
            </a:endParaRPr>
          </a:p>
          <a:p>
            <a:r>
              <a:rPr kumimoji="1" lang="ja-JP" altLang="en-US" dirty="0" smtClean="0">
                <a:latin typeface="+mj-ea"/>
                <a:ea typeface="+mj-ea"/>
              </a:rPr>
              <a:t>なるべく前倒しで、作業を進めてください。</a:t>
            </a:r>
            <a:endParaRPr kumimoji="1" lang="en-US" altLang="ja-JP" dirty="0" smtClean="0">
              <a:latin typeface="+mj-ea"/>
              <a:ea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84621" y="5589240"/>
            <a:ext cx="6176691" cy="92333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j-ea"/>
                <a:ea typeface="+mj-ea"/>
              </a:rPr>
              <a:t>プレゼンした</a:t>
            </a:r>
            <a:r>
              <a:rPr kumimoji="1" lang="en-US" altLang="ja-JP" dirty="0" smtClean="0">
                <a:latin typeface="+mj-ea"/>
                <a:ea typeface="+mj-ea"/>
              </a:rPr>
              <a:t>Game</a:t>
            </a:r>
            <a:r>
              <a:rPr lang="ja-JP" altLang="en-US" dirty="0" smtClean="0">
                <a:latin typeface="+mj-ea"/>
                <a:ea typeface="+mj-ea"/>
              </a:rPr>
              <a:t>の一部だけの</a:t>
            </a:r>
            <a:r>
              <a:rPr kumimoji="1" lang="ja-JP" altLang="en-US" dirty="0" smtClean="0">
                <a:latin typeface="+mj-ea"/>
                <a:ea typeface="+mj-ea"/>
              </a:rPr>
              <a:t>実装でも、</a:t>
            </a:r>
            <a:endParaRPr kumimoji="1" lang="en-US" altLang="ja-JP" dirty="0" smtClean="0">
              <a:latin typeface="+mj-ea"/>
              <a:ea typeface="+mj-ea"/>
            </a:endParaRPr>
          </a:p>
          <a:p>
            <a:r>
              <a:rPr kumimoji="1" lang="ja-JP" altLang="en-US" dirty="0" smtClean="0">
                <a:latin typeface="+mj-ea"/>
                <a:ea typeface="+mj-ea"/>
              </a:rPr>
              <a:t>作成条件を満足し</a:t>
            </a:r>
            <a:r>
              <a:rPr kumimoji="1" lang="en-US" altLang="ja-JP" dirty="0" smtClean="0">
                <a:latin typeface="+mj-ea"/>
                <a:ea typeface="+mj-ea"/>
              </a:rPr>
              <a:t>Game</a:t>
            </a:r>
            <a:r>
              <a:rPr kumimoji="1" lang="ja-JP" altLang="en-US" dirty="0" smtClean="0">
                <a:latin typeface="+mj-ea"/>
                <a:ea typeface="+mj-ea"/>
              </a:rPr>
              <a:t>として成立していればかまいません。</a:t>
            </a:r>
            <a:endParaRPr kumimoji="1"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（しかし、できればプレゼンした</a:t>
            </a:r>
            <a:r>
              <a:rPr lang="en-US" altLang="ja-JP" dirty="0" smtClean="0">
                <a:latin typeface="+mj-ea"/>
                <a:ea typeface="+mj-ea"/>
              </a:rPr>
              <a:t>Game</a:t>
            </a:r>
            <a:r>
              <a:rPr lang="ja-JP" altLang="en-US" dirty="0" smtClean="0">
                <a:latin typeface="+mj-ea"/>
                <a:ea typeface="+mj-ea"/>
              </a:rPr>
              <a:t>を完成させてください）</a:t>
            </a:r>
            <a:endParaRPr lang="en-US" altLang="ja-JP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プログラムの評価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8517" y="1340768"/>
            <a:ext cx="726032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j-ea"/>
                <a:ea typeface="+mj-ea"/>
              </a:rPr>
              <a:t>最終的に、レポートだけでなく、作成したプログラムも提出してもらいます。</a:t>
            </a:r>
            <a:endParaRPr kumimoji="1" lang="en-US" altLang="ja-JP" dirty="0" smtClean="0">
              <a:latin typeface="+mj-ea"/>
              <a:ea typeface="+mj-ea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8517" y="1763851"/>
            <a:ext cx="441659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プログラムの評価項目は以下の通り。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① ソースコードが見やすいか。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② オブジェクトが適切に分割されているか。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③ オブジェクトが適切に結合されているか。</a:t>
            </a:r>
            <a:endParaRPr lang="en-US" altLang="ja-JP" dirty="0" smtClean="0">
              <a:latin typeface="+mj-ea"/>
              <a:ea typeface="+mj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76089" y="5229200"/>
            <a:ext cx="761939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評価項目③に関連して、以下が適切に利用されていると評価は高くなります。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・多態性と委譲（部品の交換）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・インタフェース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・デザインパターン</a:t>
            </a:r>
            <a:endParaRPr lang="en-US" altLang="ja-JP" dirty="0" smtClean="0">
              <a:latin typeface="+mj-ea"/>
              <a:ea typeface="+mj-ea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76089" y="4261045"/>
            <a:ext cx="7619394" cy="92333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評価項目②に関連して、以下が適切に利用されていると評価は高くなります。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・カプセル化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・継承</a:t>
            </a:r>
            <a:endParaRPr lang="en-US" altLang="ja-JP" dirty="0" smtClean="0">
              <a:latin typeface="+mj-ea"/>
              <a:ea typeface="+mj-ea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76089" y="3014882"/>
            <a:ext cx="761939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評価項目①に関連して、以下が適切に利用されていると評価は高くなります。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・変数名がわかりやすいか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・適切にインデントされているか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・メソッドは十分短いか？</a:t>
            </a:r>
            <a:endParaRPr lang="en-US" altLang="ja-JP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56219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3378</TotalTime>
  <Words>339</Words>
  <Application>Microsoft Office PowerPoint</Application>
  <PresentationFormat>画面に合わせる (4:3)</PresentationFormat>
  <Paragraphs>49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ＭＳ Ｐゴシック</vt:lpstr>
      <vt:lpstr>ＭＳ Ｐ明朝</vt:lpstr>
      <vt:lpstr>Garamond</vt:lpstr>
      <vt:lpstr>Georgia</vt:lpstr>
      <vt:lpstr>Wingdings</vt:lpstr>
      <vt:lpstr>Wingdings 2</vt:lpstr>
      <vt:lpstr>クール</vt:lpstr>
      <vt:lpstr>  Game作成</vt:lpstr>
      <vt:lpstr>Gameの作成条件</vt:lpstr>
      <vt:lpstr>スケジュール（予定）</vt:lpstr>
      <vt:lpstr>プログラムの評価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administrator</cp:lastModifiedBy>
  <cp:revision>351</cp:revision>
  <dcterms:created xsi:type="dcterms:W3CDTF">2005-04-17T07:16:32Z</dcterms:created>
  <dcterms:modified xsi:type="dcterms:W3CDTF">2016-07-01T11:55:25Z</dcterms:modified>
</cp:coreProperties>
</file>