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4"/>
  </p:sldMasterIdLst>
  <p:notesMasterIdLst>
    <p:notesMasterId r:id="rId18"/>
  </p:notesMasterIdLst>
  <p:handoutMasterIdLst>
    <p:handoutMasterId r:id="rId19"/>
  </p:handoutMasterIdLst>
  <p:sldIdLst>
    <p:sldId id="332" r:id="rId5"/>
    <p:sldId id="333" r:id="rId6"/>
    <p:sldId id="342" r:id="rId7"/>
    <p:sldId id="341" r:id="rId8"/>
    <p:sldId id="340" r:id="rId9"/>
    <p:sldId id="343" r:id="rId10"/>
    <p:sldId id="335" r:id="rId11"/>
    <p:sldId id="346" r:id="rId12"/>
    <p:sldId id="345" r:id="rId13"/>
    <p:sldId id="344" r:id="rId14"/>
    <p:sldId id="347" r:id="rId15"/>
    <p:sldId id="348" r:id="rId16"/>
    <p:sldId id="337" r:id="rId17"/>
  </p:sldIdLst>
  <p:sldSz cx="9144000" cy="6858000" type="screen4x3"/>
  <p:notesSz cx="9928225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8">
          <p15:clr>
            <a:srgbClr val="A4A3A4"/>
          </p15:clr>
        </p15:guide>
        <p15:guide id="2" pos="1656">
          <p15:clr>
            <a:srgbClr val="A4A3A4"/>
          </p15:clr>
        </p15:guide>
        <p15:guide id="3" orient="horz" pos="4080">
          <p15:clr>
            <a:srgbClr val="A4A3A4"/>
          </p15:clr>
        </p15:guide>
        <p15:guide id="4" pos="3480">
          <p15:clr>
            <a:srgbClr val="A4A3A4"/>
          </p15:clr>
        </p15:guide>
        <p15:guide id="5" orient="horz" pos="3768">
          <p15:clr>
            <a:srgbClr val="A4A3A4"/>
          </p15:clr>
        </p15:guide>
        <p15:guide id="6" pos="1248">
          <p15:clr>
            <a:srgbClr val="A4A3A4"/>
          </p15:clr>
        </p15:guide>
        <p15:guide id="7" pos="41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5B9"/>
    <a:srgbClr val="F9F7F2"/>
    <a:srgbClr val="8FB7D3"/>
    <a:srgbClr val="D75757"/>
    <a:srgbClr val="D2B04C"/>
    <a:srgbClr val="F6BC94"/>
    <a:srgbClr val="A6A6A6"/>
    <a:srgbClr val="ACCCEA"/>
    <a:srgbClr val="ED7D31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2A494E-FC53-440D-86CA-76DD45B52B5E}" v="343" dt="2025-06-09T05:54:22.8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1651" autoAdjust="0"/>
  </p:normalViewPr>
  <p:slideViewPr>
    <p:cSldViewPr snapToGrid="0">
      <p:cViewPr varScale="1">
        <p:scale>
          <a:sx n="102" d="100"/>
          <a:sy n="102" d="100"/>
        </p:scale>
        <p:origin x="1890" y="108"/>
      </p:cViewPr>
      <p:guideLst>
        <p:guide orient="horz" pos="1368"/>
        <p:guide pos="1656"/>
        <p:guide orient="horz" pos="4080"/>
        <p:guide pos="3480"/>
        <p:guide orient="horz" pos="3768"/>
        <p:guide pos="1248"/>
        <p:guide pos="4128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89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tachot Puttitanachot" userId="a4a278914649752f" providerId="LiveId" clId="{2B2A494E-FC53-440D-86CA-76DD45B52B5E}"/>
    <pc:docChg chg="undo redo custSel addSld delSld modSld sldOrd">
      <pc:chgData name="Nattachot Puttitanachot" userId="a4a278914649752f" providerId="LiveId" clId="{2B2A494E-FC53-440D-86CA-76DD45B52B5E}" dt="2025-06-09T07:16:26.605" v="9408" actId="2711"/>
      <pc:docMkLst>
        <pc:docMk/>
      </pc:docMkLst>
      <pc:sldChg chg="addSp delSp modSp mod">
        <pc:chgData name="Nattachot Puttitanachot" userId="a4a278914649752f" providerId="LiveId" clId="{2B2A494E-FC53-440D-86CA-76DD45B52B5E}" dt="2025-06-09T05:54:37.105" v="9307" actId="404"/>
        <pc:sldMkLst>
          <pc:docMk/>
          <pc:sldMk cId="0" sldId="332"/>
        </pc:sldMkLst>
        <pc:spChg chg="add mod">
          <ac:chgData name="Nattachot Puttitanachot" userId="a4a278914649752f" providerId="LiveId" clId="{2B2A494E-FC53-440D-86CA-76DD45B52B5E}" dt="2025-06-09T05:54:37.105" v="9307" actId="404"/>
          <ac:spMkLst>
            <pc:docMk/>
            <pc:sldMk cId="0" sldId="332"/>
            <ac:spMk id="2" creationId="{C9ED41F8-F7A0-625D-A6B5-1F4B1B0FE610}"/>
          </ac:spMkLst>
        </pc:spChg>
        <pc:spChg chg="mod">
          <ac:chgData name="Nattachot Puttitanachot" userId="a4a278914649752f" providerId="LiveId" clId="{2B2A494E-FC53-440D-86CA-76DD45B52B5E}" dt="2025-06-08T14:05:34.008" v="327" actId="2711"/>
          <ac:spMkLst>
            <pc:docMk/>
            <pc:sldMk cId="0" sldId="332"/>
            <ac:spMk id="9" creationId="{881F85C2-12AA-4188-A070-8A283419F94C}"/>
          </ac:spMkLst>
        </pc:spChg>
        <pc:spChg chg="mod">
          <ac:chgData name="Nattachot Puttitanachot" userId="a4a278914649752f" providerId="LiveId" clId="{2B2A494E-FC53-440D-86CA-76DD45B52B5E}" dt="2025-06-08T14:05:38.314" v="328" actId="2711"/>
          <ac:spMkLst>
            <pc:docMk/>
            <pc:sldMk cId="0" sldId="332"/>
            <ac:spMk id="10" creationId="{79BDFBBA-0FCE-4C7C-873E-BBEB6CA57F36}"/>
          </ac:spMkLst>
        </pc:spChg>
        <pc:spChg chg="del mod">
          <ac:chgData name="Nattachot Puttitanachot" userId="a4a278914649752f" providerId="LiveId" clId="{2B2A494E-FC53-440D-86CA-76DD45B52B5E}" dt="2025-06-09T05:54:21.027" v="9302" actId="478"/>
          <ac:spMkLst>
            <pc:docMk/>
            <pc:sldMk cId="0" sldId="332"/>
            <ac:spMk id="8194" creationId="{3206E0E7-6AAE-4DF4-A691-49FA1AA94AC5}"/>
          </ac:spMkLst>
        </pc:spChg>
        <pc:picChg chg="add del mod">
          <ac:chgData name="Nattachot Puttitanachot" userId="a4a278914649752f" providerId="LiveId" clId="{2B2A494E-FC53-440D-86CA-76DD45B52B5E}" dt="2025-06-08T15:52:03.612" v="1095" actId="478"/>
          <ac:picMkLst>
            <pc:docMk/>
            <pc:sldMk cId="0" sldId="332"/>
            <ac:picMk id="2" creationId="{297D860B-BBD3-C6E4-1B05-A16FD2A3905C}"/>
          </ac:picMkLst>
        </pc:picChg>
      </pc:sldChg>
      <pc:sldChg chg="modSp mod">
        <pc:chgData name="Nattachot Puttitanachot" userId="a4a278914649752f" providerId="LiveId" clId="{2B2A494E-FC53-440D-86CA-76DD45B52B5E}" dt="2025-06-08T14:08:13.186" v="339" actId="2711"/>
        <pc:sldMkLst>
          <pc:docMk/>
          <pc:sldMk cId="0" sldId="333"/>
        </pc:sldMkLst>
        <pc:spChg chg="mod">
          <ac:chgData name="Nattachot Puttitanachot" userId="a4a278914649752f" providerId="LiveId" clId="{2B2A494E-FC53-440D-86CA-76DD45B52B5E}" dt="2025-06-08T14:07:41.520" v="334" actId="20577"/>
          <ac:spMkLst>
            <pc:docMk/>
            <pc:sldMk cId="0" sldId="333"/>
            <ac:spMk id="4" creationId="{AAD60124-21C5-4B9C-923A-FD0981BDCBCB}"/>
          </ac:spMkLst>
        </pc:spChg>
        <pc:spChg chg="mod">
          <ac:chgData name="Nattachot Puttitanachot" userId="a4a278914649752f" providerId="LiveId" clId="{2B2A494E-FC53-440D-86CA-76DD45B52B5E}" dt="2025-06-08T14:08:13.186" v="339" actId="2711"/>
          <ac:spMkLst>
            <pc:docMk/>
            <pc:sldMk cId="0" sldId="333"/>
            <ac:spMk id="9220" creationId="{A9F86C87-157C-4B7A-96A2-C40DCA2C07CA}"/>
          </ac:spMkLst>
        </pc:spChg>
      </pc:sldChg>
      <pc:sldChg chg="addSp delSp modSp del mod modTransition">
        <pc:chgData name="Nattachot Puttitanachot" userId="a4a278914649752f" providerId="LiveId" clId="{2B2A494E-FC53-440D-86CA-76DD45B52B5E}" dt="2025-06-08T14:32:16.444" v="364" actId="2696"/>
        <pc:sldMkLst>
          <pc:docMk/>
          <pc:sldMk cId="0" sldId="334"/>
        </pc:sldMkLst>
        <pc:spChg chg="add mod">
          <ac:chgData name="Nattachot Puttitanachot" userId="a4a278914649752f" providerId="LiveId" clId="{2B2A494E-FC53-440D-86CA-76DD45B52B5E}" dt="2025-06-08T14:07:56.841" v="336" actId="2711"/>
          <ac:spMkLst>
            <pc:docMk/>
            <pc:sldMk cId="0" sldId="334"/>
            <ac:spMk id="2" creationId="{E264C94C-971C-24CE-8284-F32B562B1A43}"/>
          </ac:spMkLst>
        </pc:spChg>
        <pc:spChg chg="add del mod">
          <ac:chgData name="Nattachot Puttitanachot" userId="a4a278914649752f" providerId="LiveId" clId="{2B2A494E-FC53-440D-86CA-76DD45B52B5E}" dt="2025-06-08T13:54:13.216" v="92" actId="478"/>
          <ac:spMkLst>
            <pc:docMk/>
            <pc:sldMk cId="0" sldId="334"/>
            <ac:spMk id="3" creationId="{B508D2D6-19B3-2400-E518-636BA0171861}"/>
          </ac:spMkLst>
        </pc:spChg>
        <pc:spChg chg="add del mod">
          <ac:chgData name="Nattachot Puttitanachot" userId="a4a278914649752f" providerId="LiveId" clId="{2B2A494E-FC53-440D-86CA-76DD45B52B5E}" dt="2025-06-08T13:54:15.104" v="93" actId="478"/>
          <ac:spMkLst>
            <pc:docMk/>
            <pc:sldMk cId="0" sldId="334"/>
            <ac:spMk id="4" creationId="{B3FB7A52-3FAB-725E-3BCE-C7466CCC78B7}"/>
          </ac:spMkLst>
        </pc:spChg>
        <pc:spChg chg="add del mod">
          <ac:chgData name="Nattachot Puttitanachot" userId="a4a278914649752f" providerId="LiveId" clId="{2B2A494E-FC53-440D-86CA-76DD45B52B5E}" dt="2025-06-08T14:08:46.631" v="340" actId="207"/>
          <ac:spMkLst>
            <pc:docMk/>
            <pc:sldMk cId="0" sldId="334"/>
            <ac:spMk id="5" creationId="{24AE6CCD-1746-3618-B427-A66E6835BBED}"/>
          </ac:spMkLst>
        </pc:spChg>
        <pc:spChg chg="add mod">
          <ac:chgData name="Nattachot Puttitanachot" userId="a4a278914649752f" providerId="LiveId" clId="{2B2A494E-FC53-440D-86CA-76DD45B52B5E}" dt="2025-06-08T14:08:46.631" v="340" actId="207"/>
          <ac:spMkLst>
            <pc:docMk/>
            <pc:sldMk cId="0" sldId="334"/>
            <ac:spMk id="6" creationId="{D952E915-5976-FC93-D7E8-2B2B8ED19E23}"/>
          </ac:spMkLst>
        </pc:spChg>
        <pc:spChg chg="add mod">
          <ac:chgData name="Nattachot Puttitanachot" userId="a4a278914649752f" providerId="LiveId" clId="{2B2A494E-FC53-440D-86CA-76DD45B52B5E}" dt="2025-06-08T14:08:46.631" v="340" actId="207"/>
          <ac:spMkLst>
            <pc:docMk/>
            <pc:sldMk cId="0" sldId="334"/>
            <ac:spMk id="7" creationId="{4CCDBC93-65D0-2A01-6E0C-824EAB0EAB01}"/>
          </ac:spMkLst>
        </pc:spChg>
        <pc:spChg chg="add mod">
          <ac:chgData name="Nattachot Puttitanachot" userId="a4a278914649752f" providerId="LiveId" clId="{2B2A494E-FC53-440D-86CA-76DD45B52B5E}" dt="2025-06-08T14:07:56.841" v="336" actId="2711"/>
          <ac:spMkLst>
            <pc:docMk/>
            <pc:sldMk cId="0" sldId="334"/>
            <ac:spMk id="8" creationId="{1120567D-D939-2749-AADF-4D5FFCEABD0E}"/>
          </ac:spMkLst>
        </pc:spChg>
        <pc:spChg chg="add del mod">
          <ac:chgData name="Nattachot Puttitanachot" userId="a4a278914649752f" providerId="LiveId" clId="{2B2A494E-FC53-440D-86CA-76DD45B52B5E}" dt="2025-06-08T13:56:15.126" v="210" actId="478"/>
          <ac:spMkLst>
            <pc:docMk/>
            <pc:sldMk cId="0" sldId="334"/>
            <ac:spMk id="9" creationId="{88B88783-1A83-16F4-E8B3-624A1CBD87FC}"/>
          </ac:spMkLst>
        </pc:spChg>
        <pc:spChg chg="add del mod ord">
          <ac:chgData name="Nattachot Puttitanachot" userId="a4a278914649752f" providerId="LiveId" clId="{2B2A494E-FC53-440D-86CA-76DD45B52B5E}" dt="2025-06-08T13:57:34.308" v="231" actId="478"/>
          <ac:spMkLst>
            <pc:docMk/>
            <pc:sldMk cId="0" sldId="334"/>
            <ac:spMk id="10" creationId="{32AB3EFE-2CEE-2967-40C7-D40DFFD19089}"/>
          </ac:spMkLst>
        </pc:spChg>
        <pc:spChg chg="add del mod ord">
          <ac:chgData name="Nattachot Puttitanachot" userId="a4a278914649752f" providerId="LiveId" clId="{2B2A494E-FC53-440D-86CA-76DD45B52B5E}" dt="2025-06-08T13:57:43.075" v="236" actId="478"/>
          <ac:spMkLst>
            <pc:docMk/>
            <pc:sldMk cId="0" sldId="334"/>
            <ac:spMk id="11" creationId="{F914407A-96AC-5A4D-5C6E-B533384FB9BF}"/>
          </ac:spMkLst>
        </pc:spChg>
        <pc:spChg chg="add del mod ord">
          <ac:chgData name="Nattachot Puttitanachot" userId="a4a278914649752f" providerId="LiveId" clId="{2B2A494E-FC53-440D-86CA-76DD45B52B5E}" dt="2025-06-08T13:57:46.758" v="238" actId="478"/>
          <ac:spMkLst>
            <pc:docMk/>
            <pc:sldMk cId="0" sldId="334"/>
            <ac:spMk id="12" creationId="{EBF1C2B6-514E-983B-ED56-44D59BC4EADA}"/>
          </ac:spMkLst>
        </pc:spChg>
        <pc:spChg chg="mod">
          <ac:chgData name="Nattachot Puttitanachot" userId="a4a278914649752f" providerId="LiveId" clId="{2B2A494E-FC53-440D-86CA-76DD45B52B5E}" dt="2025-06-08T14:07:56.841" v="336" actId="2711"/>
          <ac:spMkLst>
            <pc:docMk/>
            <pc:sldMk cId="0" sldId="334"/>
            <ac:spMk id="10242" creationId="{53BFDF4D-0BFC-405F-BC72-D9C4D981E60E}"/>
          </ac:spMkLst>
        </pc:spChg>
        <pc:spChg chg="mod">
          <ac:chgData name="Nattachot Puttitanachot" userId="a4a278914649752f" providerId="LiveId" clId="{2B2A494E-FC53-440D-86CA-76DD45B52B5E}" dt="2025-06-08T14:07:56.841" v="336" actId="2711"/>
          <ac:spMkLst>
            <pc:docMk/>
            <pc:sldMk cId="0" sldId="334"/>
            <ac:spMk id="10243" creationId="{A03F1001-E848-4048-9C09-0561038E4AAF}"/>
          </ac:spMkLst>
        </pc:spChg>
      </pc:sldChg>
      <pc:sldChg chg="addSp delSp modSp add mod">
        <pc:chgData name="Nattachot Puttitanachot" userId="a4a278914649752f" providerId="LiveId" clId="{2B2A494E-FC53-440D-86CA-76DD45B52B5E}" dt="2025-06-08T22:09:22.452" v="8410" actId="207"/>
        <pc:sldMkLst>
          <pc:docMk/>
          <pc:sldMk cId="3744811177" sldId="335"/>
        </pc:sldMkLst>
        <pc:spChg chg="mod">
          <ac:chgData name="Nattachot Puttitanachot" userId="a4a278914649752f" providerId="LiveId" clId="{2B2A494E-FC53-440D-86CA-76DD45B52B5E}" dt="2025-06-08T14:08:58.072" v="345" actId="207"/>
          <ac:spMkLst>
            <pc:docMk/>
            <pc:sldMk cId="3744811177" sldId="335"/>
            <ac:spMk id="2" creationId="{66AE14BC-17B9-16A4-C6F4-AE8C1F65BF6C}"/>
          </ac:spMkLst>
        </pc:spChg>
        <pc:spChg chg="mod">
          <ac:chgData name="Nattachot Puttitanachot" userId="a4a278914649752f" providerId="LiveId" clId="{2B2A494E-FC53-440D-86CA-76DD45B52B5E}" dt="2025-06-08T14:08:58.072" v="345" actId="207"/>
          <ac:spMkLst>
            <pc:docMk/>
            <pc:sldMk cId="3744811177" sldId="335"/>
            <ac:spMk id="6" creationId="{E8874989-62A1-BA89-D42E-50B6A3D2D5FB}"/>
          </ac:spMkLst>
        </pc:spChg>
        <pc:spChg chg="mod">
          <ac:chgData name="Nattachot Puttitanachot" userId="a4a278914649752f" providerId="LiveId" clId="{2B2A494E-FC53-440D-86CA-76DD45B52B5E}" dt="2025-06-08T14:08:58.072" v="345" actId="207"/>
          <ac:spMkLst>
            <pc:docMk/>
            <pc:sldMk cId="3744811177" sldId="335"/>
            <ac:spMk id="7" creationId="{545B4516-E1E6-E6A1-90A8-BFE3FB157ACE}"/>
          </ac:spMkLst>
        </pc:spChg>
        <pc:spChg chg="mod ord">
          <ac:chgData name="Nattachot Puttitanachot" userId="a4a278914649752f" providerId="LiveId" clId="{2B2A494E-FC53-440D-86CA-76DD45B52B5E}" dt="2025-06-08T14:01:14.939" v="259" actId="207"/>
          <ac:spMkLst>
            <pc:docMk/>
            <pc:sldMk cId="3744811177" sldId="335"/>
            <ac:spMk id="8" creationId="{C68BD748-B5F7-46D6-4972-6BBABB1564EC}"/>
          </ac:spMkLst>
        </pc:spChg>
        <pc:spChg chg="mod topLvl">
          <ac:chgData name="Nattachot Puttitanachot" userId="a4a278914649752f" providerId="LiveId" clId="{2B2A494E-FC53-440D-86CA-76DD45B52B5E}" dt="2025-06-08T18:53:44.686" v="3269" actId="164"/>
          <ac:spMkLst>
            <pc:docMk/>
            <pc:sldMk cId="3744811177" sldId="335"/>
            <ac:spMk id="10" creationId="{BDFAC7B7-A584-8CB8-6D20-D9C062F1EA37}"/>
          </ac:spMkLst>
        </pc:spChg>
        <pc:spChg chg="mod topLvl">
          <ac:chgData name="Nattachot Puttitanachot" userId="a4a278914649752f" providerId="LiveId" clId="{2B2A494E-FC53-440D-86CA-76DD45B52B5E}" dt="2025-06-08T19:46:47.827" v="4528" actId="20577"/>
          <ac:spMkLst>
            <pc:docMk/>
            <pc:sldMk cId="3744811177" sldId="335"/>
            <ac:spMk id="11" creationId="{1B72474D-341A-9825-CA41-E45AC2E8158D}"/>
          </ac:spMkLst>
        </pc:spChg>
        <pc:spChg chg="mod topLvl">
          <ac:chgData name="Nattachot Puttitanachot" userId="a4a278914649752f" providerId="LiveId" clId="{2B2A494E-FC53-440D-86CA-76DD45B52B5E}" dt="2025-06-08T18:53:44.686" v="3269" actId="164"/>
          <ac:spMkLst>
            <pc:docMk/>
            <pc:sldMk cId="3744811177" sldId="335"/>
            <ac:spMk id="12" creationId="{2BD0C492-D500-A950-D6F1-2B09B5AB7447}"/>
          </ac:spMkLst>
        </pc:spChg>
        <pc:spChg chg="del mod">
          <ac:chgData name="Nattachot Puttitanachot" userId="a4a278914649752f" providerId="LiveId" clId="{2B2A494E-FC53-440D-86CA-76DD45B52B5E}" dt="2025-06-08T18:50:11.268" v="3070" actId="478"/>
          <ac:spMkLst>
            <pc:docMk/>
            <pc:sldMk cId="3744811177" sldId="335"/>
            <ac:spMk id="13" creationId="{565C72FD-58B2-C111-0A29-AF59BC727641}"/>
          </ac:spMkLst>
        </pc:spChg>
        <pc:spChg chg="add del mod">
          <ac:chgData name="Nattachot Puttitanachot" userId="a4a278914649752f" providerId="LiveId" clId="{2B2A494E-FC53-440D-86CA-76DD45B52B5E}" dt="2025-06-08T18:50:40.166" v="3075" actId="478"/>
          <ac:spMkLst>
            <pc:docMk/>
            <pc:sldMk cId="3744811177" sldId="335"/>
            <ac:spMk id="14" creationId="{43A77F31-DC0E-36C8-B387-B641775DAC65}"/>
          </ac:spMkLst>
        </pc:spChg>
        <pc:spChg chg="add mod">
          <ac:chgData name="Nattachot Puttitanachot" userId="a4a278914649752f" providerId="LiveId" clId="{2B2A494E-FC53-440D-86CA-76DD45B52B5E}" dt="2025-06-08T18:48:39.227" v="2934" actId="207"/>
          <ac:spMkLst>
            <pc:docMk/>
            <pc:sldMk cId="3744811177" sldId="335"/>
            <ac:spMk id="15" creationId="{7EDCE2D6-BD3F-4523-6B80-161047E5B471}"/>
          </ac:spMkLst>
        </pc:spChg>
        <pc:spChg chg="add mod">
          <ac:chgData name="Nattachot Puttitanachot" userId="a4a278914649752f" providerId="LiveId" clId="{2B2A494E-FC53-440D-86CA-76DD45B52B5E}" dt="2025-06-08T18:48:39.227" v="2934" actId="207"/>
          <ac:spMkLst>
            <pc:docMk/>
            <pc:sldMk cId="3744811177" sldId="335"/>
            <ac:spMk id="16" creationId="{9824CAB7-745C-D285-69DD-A781B3CBE662}"/>
          </ac:spMkLst>
        </pc:spChg>
        <pc:spChg chg="add mod">
          <ac:chgData name="Nattachot Puttitanachot" userId="a4a278914649752f" providerId="LiveId" clId="{2B2A494E-FC53-440D-86CA-76DD45B52B5E}" dt="2025-06-08T18:48:39.227" v="2934" actId="207"/>
          <ac:spMkLst>
            <pc:docMk/>
            <pc:sldMk cId="3744811177" sldId="335"/>
            <ac:spMk id="17" creationId="{B56C7C2A-4BB0-1660-6A60-9D11E6146C61}"/>
          </ac:spMkLst>
        </pc:spChg>
        <pc:spChg chg="add del mod">
          <ac:chgData name="Nattachot Puttitanachot" userId="a4a278914649752f" providerId="LiveId" clId="{2B2A494E-FC53-440D-86CA-76DD45B52B5E}" dt="2025-06-08T18:50:39.788" v="3074" actId="478"/>
          <ac:spMkLst>
            <pc:docMk/>
            <pc:sldMk cId="3744811177" sldId="335"/>
            <ac:spMk id="19" creationId="{69DFCEFA-325C-A4FD-D336-B6CBAE0AD7AB}"/>
          </ac:spMkLst>
        </pc:spChg>
        <pc:spChg chg="mod">
          <ac:chgData name="Nattachot Puttitanachot" userId="a4a278914649752f" providerId="LiveId" clId="{2B2A494E-FC53-440D-86CA-76DD45B52B5E}" dt="2025-06-08T18:50:41.405" v="3076"/>
          <ac:spMkLst>
            <pc:docMk/>
            <pc:sldMk cId="3744811177" sldId="335"/>
            <ac:spMk id="21" creationId="{7437B716-E031-0B86-4764-0285A2BDD4BF}"/>
          </ac:spMkLst>
        </pc:spChg>
        <pc:spChg chg="mod">
          <ac:chgData name="Nattachot Puttitanachot" userId="a4a278914649752f" providerId="LiveId" clId="{2B2A494E-FC53-440D-86CA-76DD45B52B5E}" dt="2025-06-08T18:52:06.433" v="3189" actId="207"/>
          <ac:spMkLst>
            <pc:docMk/>
            <pc:sldMk cId="3744811177" sldId="335"/>
            <ac:spMk id="22" creationId="{B05C1A7A-5180-28D7-CC15-3998944BF546}"/>
          </ac:spMkLst>
        </pc:spChg>
        <pc:spChg chg="mod">
          <ac:chgData name="Nattachot Puttitanachot" userId="a4a278914649752f" providerId="LiveId" clId="{2B2A494E-FC53-440D-86CA-76DD45B52B5E}" dt="2025-06-08T18:52:03.796" v="3188" actId="207"/>
          <ac:spMkLst>
            <pc:docMk/>
            <pc:sldMk cId="3744811177" sldId="335"/>
            <ac:spMk id="23" creationId="{6832A05A-5D1A-D137-4EDF-63B72157384B}"/>
          </ac:spMkLst>
        </pc:spChg>
        <pc:spChg chg="mod">
          <ac:chgData name="Nattachot Puttitanachot" userId="a4a278914649752f" providerId="LiveId" clId="{2B2A494E-FC53-440D-86CA-76DD45B52B5E}" dt="2025-06-08T18:53:52.292" v="3271"/>
          <ac:spMkLst>
            <pc:docMk/>
            <pc:sldMk cId="3744811177" sldId="335"/>
            <ac:spMk id="26" creationId="{0AD39A5B-26BA-10D7-A195-128F0D18FE1F}"/>
          </ac:spMkLst>
        </pc:spChg>
        <pc:spChg chg="mod">
          <ac:chgData name="Nattachot Puttitanachot" userId="a4a278914649752f" providerId="LiveId" clId="{2B2A494E-FC53-440D-86CA-76DD45B52B5E}" dt="2025-06-08T22:09:22.452" v="8410" actId="207"/>
          <ac:spMkLst>
            <pc:docMk/>
            <pc:sldMk cId="3744811177" sldId="335"/>
            <ac:spMk id="27" creationId="{AF764FF5-1029-1989-442C-B85474ADD0B3}"/>
          </ac:spMkLst>
        </pc:spChg>
        <pc:spChg chg="mod">
          <ac:chgData name="Nattachot Puttitanachot" userId="a4a278914649752f" providerId="LiveId" clId="{2B2A494E-FC53-440D-86CA-76DD45B52B5E}" dt="2025-06-08T18:54:12.941" v="3292" actId="313"/>
          <ac:spMkLst>
            <pc:docMk/>
            <pc:sldMk cId="3744811177" sldId="335"/>
            <ac:spMk id="28" creationId="{2681E6CC-5A88-4C54-1E70-4D4DD562544A}"/>
          </ac:spMkLst>
        </pc:spChg>
        <pc:spChg chg="del">
          <ac:chgData name="Nattachot Puttitanachot" userId="a4a278914649752f" providerId="LiveId" clId="{2B2A494E-FC53-440D-86CA-76DD45B52B5E}" dt="2025-06-08T18:43:10.434" v="2909" actId="478"/>
          <ac:spMkLst>
            <pc:docMk/>
            <pc:sldMk cId="3744811177" sldId="335"/>
            <ac:spMk id="10242" creationId="{7A74E064-FCBE-24D1-339E-F4343DE4393C}"/>
          </ac:spMkLst>
        </pc:spChg>
        <pc:spChg chg="mod">
          <ac:chgData name="Nattachot Puttitanachot" userId="a4a278914649752f" providerId="LiveId" clId="{2B2A494E-FC53-440D-86CA-76DD45B52B5E}" dt="2025-06-08T19:46:54.121" v="4529" actId="1076"/>
          <ac:spMkLst>
            <pc:docMk/>
            <pc:sldMk cId="3744811177" sldId="335"/>
            <ac:spMk id="10243" creationId="{C28C490A-1AD8-59A2-EE6F-4768185CD388}"/>
          </ac:spMkLst>
        </pc:spChg>
        <pc:grpChg chg="add del mod">
          <ac:chgData name="Nattachot Puttitanachot" userId="a4a278914649752f" providerId="LiveId" clId="{2B2A494E-FC53-440D-86CA-76DD45B52B5E}" dt="2025-06-08T18:52:42.929" v="3196" actId="165"/>
          <ac:grpSpMkLst>
            <pc:docMk/>
            <pc:sldMk cId="3744811177" sldId="335"/>
            <ac:grpSpMk id="9" creationId="{398F2B3F-1E9F-1638-28BE-189EC41510D2}"/>
          </ac:grpSpMkLst>
        </pc:grpChg>
        <pc:grpChg chg="add mod">
          <ac:chgData name="Nattachot Puttitanachot" userId="a4a278914649752f" providerId="LiveId" clId="{2B2A494E-FC53-440D-86CA-76DD45B52B5E}" dt="2025-06-08T18:56:07.290" v="3434" actId="164"/>
          <ac:grpSpMkLst>
            <pc:docMk/>
            <pc:sldMk cId="3744811177" sldId="335"/>
            <ac:grpSpMk id="18" creationId="{38ABE697-1EE0-52BA-CE3D-163D9B744242}"/>
          </ac:grpSpMkLst>
        </pc:grpChg>
        <pc:grpChg chg="add del mod">
          <ac:chgData name="Nattachot Puttitanachot" userId="a4a278914649752f" providerId="LiveId" clId="{2B2A494E-FC53-440D-86CA-76DD45B52B5E}" dt="2025-06-08T18:53:37.152" v="3267" actId="478"/>
          <ac:grpSpMkLst>
            <pc:docMk/>
            <pc:sldMk cId="3744811177" sldId="335"/>
            <ac:grpSpMk id="20" creationId="{BB5896FA-5EAB-5FE5-F4F3-47DBAD25E7AF}"/>
          </ac:grpSpMkLst>
        </pc:grpChg>
        <pc:grpChg chg="add mod">
          <ac:chgData name="Nattachot Puttitanachot" userId="a4a278914649752f" providerId="LiveId" clId="{2B2A494E-FC53-440D-86CA-76DD45B52B5E}" dt="2025-06-08T18:56:07.290" v="3434" actId="164"/>
          <ac:grpSpMkLst>
            <pc:docMk/>
            <pc:sldMk cId="3744811177" sldId="335"/>
            <ac:grpSpMk id="24" creationId="{06753ABB-F3D2-0AB6-9ACE-2CD315E1FCB1}"/>
          </ac:grpSpMkLst>
        </pc:grpChg>
        <pc:grpChg chg="add mod">
          <ac:chgData name="Nattachot Puttitanachot" userId="a4a278914649752f" providerId="LiveId" clId="{2B2A494E-FC53-440D-86CA-76DD45B52B5E}" dt="2025-06-08T18:56:07.290" v="3434" actId="164"/>
          <ac:grpSpMkLst>
            <pc:docMk/>
            <pc:sldMk cId="3744811177" sldId="335"/>
            <ac:grpSpMk id="25" creationId="{11054446-DE20-57DB-57E7-CDF300F7B935}"/>
          </ac:grpSpMkLst>
        </pc:grpChg>
        <pc:grpChg chg="add mod">
          <ac:chgData name="Nattachot Puttitanachot" userId="a4a278914649752f" providerId="LiveId" clId="{2B2A494E-FC53-440D-86CA-76DD45B52B5E}" dt="2025-06-08T19:47:03.025" v="4532" actId="14100"/>
          <ac:grpSpMkLst>
            <pc:docMk/>
            <pc:sldMk cId="3744811177" sldId="335"/>
            <ac:grpSpMk id="29" creationId="{D115D400-C452-605E-A904-C10CE91CF76D}"/>
          </ac:grpSpMkLst>
        </pc:grpChg>
        <pc:picChg chg="add del mod">
          <ac:chgData name="Nattachot Puttitanachot" userId="a4a278914649752f" providerId="LiveId" clId="{2B2A494E-FC53-440D-86CA-76DD45B52B5E}" dt="2025-06-08T19:43:51.475" v="4307" actId="478"/>
          <ac:picMkLst>
            <pc:docMk/>
            <pc:sldMk cId="3744811177" sldId="335"/>
            <ac:picMk id="4" creationId="{DF79DB5E-34B1-5EC4-0B1A-0CBA87BB6102}"/>
          </ac:picMkLst>
        </pc:picChg>
        <pc:picChg chg="add del mod">
          <ac:chgData name="Nattachot Puttitanachot" userId="a4a278914649752f" providerId="LiveId" clId="{2B2A494E-FC53-440D-86CA-76DD45B52B5E}" dt="2025-06-08T19:01:03.519" v="3445" actId="478"/>
          <ac:picMkLst>
            <pc:docMk/>
            <pc:sldMk cId="3744811177" sldId="335"/>
            <ac:picMk id="30" creationId="{91A659DB-4663-035F-AF24-6609B5FDB083}"/>
          </ac:picMkLst>
        </pc:picChg>
        <pc:picChg chg="add del mod">
          <ac:chgData name="Nattachot Puttitanachot" userId="a4a278914649752f" providerId="LiveId" clId="{2B2A494E-FC53-440D-86CA-76DD45B52B5E}" dt="2025-06-08T19:01:41.191" v="3451" actId="21"/>
          <ac:picMkLst>
            <pc:docMk/>
            <pc:sldMk cId="3744811177" sldId="335"/>
            <ac:picMk id="32" creationId="{58B76286-E2C0-E619-4A93-78C5B9319B2A}"/>
          </ac:picMkLst>
        </pc:picChg>
        <pc:picChg chg="add del mod">
          <ac:chgData name="Nattachot Puttitanachot" userId="a4a278914649752f" providerId="LiveId" clId="{2B2A494E-FC53-440D-86CA-76DD45B52B5E}" dt="2025-06-08T19:44:06.976" v="4311" actId="478"/>
          <ac:picMkLst>
            <pc:docMk/>
            <pc:sldMk cId="3744811177" sldId="335"/>
            <ac:picMk id="34" creationId="{46F7D4DC-4E01-0876-93BD-A0446A31EFB1}"/>
          </ac:picMkLst>
        </pc:picChg>
        <pc:picChg chg="add del mod">
          <ac:chgData name="Nattachot Puttitanachot" userId="a4a278914649752f" providerId="LiveId" clId="{2B2A494E-FC53-440D-86CA-76DD45B52B5E}" dt="2025-06-08T20:09:53.600" v="5028" actId="478"/>
          <ac:picMkLst>
            <pc:docMk/>
            <pc:sldMk cId="3744811177" sldId="335"/>
            <ac:picMk id="36" creationId="{892FC9E6-A59B-A4BC-13F7-E6089A9A5EDB}"/>
          </ac:picMkLst>
        </pc:picChg>
        <pc:picChg chg="add del mod">
          <ac:chgData name="Nattachot Puttitanachot" userId="a4a278914649752f" providerId="LiveId" clId="{2B2A494E-FC53-440D-86CA-76DD45B52B5E}" dt="2025-06-08T20:09:53.839" v="5029" actId="478"/>
          <ac:picMkLst>
            <pc:docMk/>
            <pc:sldMk cId="3744811177" sldId="335"/>
            <ac:picMk id="38" creationId="{50051D42-F95A-A4A6-4F1C-1D9C29371B54}"/>
          </ac:picMkLst>
        </pc:picChg>
        <pc:picChg chg="add mod">
          <ac:chgData name="Nattachot Puttitanachot" userId="a4a278914649752f" providerId="LiveId" clId="{2B2A494E-FC53-440D-86CA-76DD45B52B5E}" dt="2025-06-08T20:10:28.502" v="5032" actId="1076"/>
          <ac:picMkLst>
            <pc:docMk/>
            <pc:sldMk cId="3744811177" sldId="335"/>
            <ac:picMk id="40" creationId="{FCB6BAE3-8A2E-D1BD-51BE-FECCFD4E5F3D}"/>
          </ac:picMkLst>
        </pc:picChg>
      </pc:sldChg>
      <pc:sldChg chg="addSp delSp modSp add del mod">
        <pc:chgData name="Nattachot Puttitanachot" userId="a4a278914649752f" providerId="LiveId" clId="{2B2A494E-FC53-440D-86CA-76DD45B52B5E}" dt="2025-06-08T21:26:12.205" v="6687" actId="2696"/>
        <pc:sldMkLst>
          <pc:docMk/>
          <pc:sldMk cId="3156549578" sldId="336"/>
        </pc:sldMkLst>
        <pc:spChg chg="mod">
          <ac:chgData name="Nattachot Puttitanachot" userId="a4a278914649752f" providerId="LiveId" clId="{2B2A494E-FC53-440D-86CA-76DD45B52B5E}" dt="2025-06-08T14:09:01.524" v="346" actId="207"/>
          <ac:spMkLst>
            <pc:docMk/>
            <pc:sldMk cId="3156549578" sldId="336"/>
            <ac:spMk id="2" creationId="{4418E7C8-E3BE-6967-505B-9D64F6C308AF}"/>
          </ac:spMkLst>
        </pc:spChg>
        <pc:spChg chg="mod">
          <ac:chgData name="Nattachot Puttitanachot" userId="a4a278914649752f" providerId="LiveId" clId="{2B2A494E-FC53-440D-86CA-76DD45B52B5E}" dt="2025-06-08T19:18:41.156" v="3631"/>
          <ac:spMkLst>
            <pc:docMk/>
            <pc:sldMk cId="3156549578" sldId="336"/>
            <ac:spMk id="4" creationId="{CA68B53D-2378-1E6A-8D7C-6BDE5F44A8EC}"/>
          </ac:spMkLst>
        </pc:spChg>
        <pc:spChg chg="mod">
          <ac:chgData name="Nattachot Puttitanachot" userId="a4a278914649752f" providerId="LiveId" clId="{2B2A494E-FC53-440D-86CA-76DD45B52B5E}" dt="2025-06-08T14:09:01.524" v="346" actId="207"/>
          <ac:spMkLst>
            <pc:docMk/>
            <pc:sldMk cId="3156549578" sldId="336"/>
            <ac:spMk id="5" creationId="{F29453AF-4ADA-5CEC-E4E9-E0B89614A4CB}"/>
          </ac:spMkLst>
        </pc:spChg>
        <pc:spChg chg="mod">
          <ac:chgData name="Nattachot Puttitanachot" userId="a4a278914649752f" providerId="LiveId" clId="{2B2A494E-FC53-440D-86CA-76DD45B52B5E}" dt="2025-06-08T14:00:46.697" v="258" actId="14100"/>
          <ac:spMkLst>
            <pc:docMk/>
            <pc:sldMk cId="3156549578" sldId="336"/>
            <ac:spMk id="6" creationId="{FB20CA52-5478-0F31-2865-A6B8CB6DCF66}"/>
          </ac:spMkLst>
        </pc:spChg>
        <pc:spChg chg="mod">
          <ac:chgData name="Nattachot Puttitanachot" userId="a4a278914649752f" providerId="LiveId" clId="{2B2A494E-FC53-440D-86CA-76DD45B52B5E}" dt="2025-06-08T14:09:01.524" v="346" actId="207"/>
          <ac:spMkLst>
            <pc:docMk/>
            <pc:sldMk cId="3156549578" sldId="336"/>
            <ac:spMk id="7" creationId="{138EF4AF-8F64-2DE0-8374-1B6D62EAE53C}"/>
          </ac:spMkLst>
        </pc:spChg>
        <pc:spChg chg="mod ord">
          <ac:chgData name="Nattachot Puttitanachot" userId="a4a278914649752f" providerId="LiveId" clId="{2B2A494E-FC53-440D-86CA-76DD45B52B5E}" dt="2025-06-08T13:58:36.701" v="250" actId="167"/>
          <ac:spMkLst>
            <pc:docMk/>
            <pc:sldMk cId="3156549578" sldId="336"/>
            <ac:spMk id="8" creationId="{6A4E6D1C-9029-A592-3D4C-69380AEEB607}"/>
          </ac:spMkLst>
        </pc:spChg>
        <pc:spChg chg="mod">
          <ac:chgData name="Nattachot Puttitanachot" userId="a4a278914649752f" providerId="LiveId" clId="{2B2A494E-FC53-440D-86CA-76DD45B52B5E}" dt="2025-06-08T19:18:41.156" v="3631"/>
          <ac:spMkLst>
            <pc:docMk/>
            <pc:sldMk cId="3156549578" sldId="336"/>
            <ac:spMk id="9" creationId="{696E038A-6B2A-10A5-F066-DD7C2155B0B1}"/>
          </ac:spMkLst>
        </pc:spChg>
        <pc:spChg chg="mod">
          <ac:chgData name="Nattachot Puttitanachot" userId="a4a278914649752f" providerId="LiveId" clId="{2B2A494E-FC53-440D-86CA-76DD45B52B5E}" dt="2025-06-08T19:18:41.156" v="3631"/>
          <ac:spMkLst>
            <pc:docMk/>
            <pc:sldMk cId="3156549578" sldId="336"/>
            <ac:spMk id="10" creationId="{BEDA6EE9-5E44-776B-B374-D2B3CA256BAA}"/>
          </ac:spMkLst>
        </pc:spChg>
        <pc:spChg chg="mod">
          <ac:chgData name="Nattachot Puttitanachot" userId="a4a278914649752f" providerId="LiveId" clId="{2B2A494E-FC53-440D-86CA-76DD45B52B5E}" dt="2025-06-08T19:18:41.156" v="3631"/>
          <ac:spMkLst>
            <pc:docMk/>
            <pc:sldMk cId="3156549578" sldId="336"/>
            <ac:spMk id="11" creationId="{19A0F935-78DA-7EB8-B9C4-2CCC554A3E7D}"/>
          </ac:spMkLst>
        </pc:spChg>
        <pc:spChg chg="del mod topLvl">
          <ac:chgData name="Nattachot Puttitanachot" userId="a4a278914649752f" providerId="LiveId" clId="{2B2A494E-FC53-440D-86CA-76DD45B52B5E}" dt="2025-06-08T19:25:11.264" v="4018" actId="478"/>
          <ac:spMkLst>
            <pc:docMk/>
            <pc:sldMk cId="3156549578" sldId="336"/>
            <ac:spMk id="13" creationId="{24239E17-8F4E-69B2-8BA7-B44FB7F85790}"/>
          </ac:spMkLst>
        </pc:spChg>
        <pc:spChg chg="del mod topLvl">
          <ac:chgData name="Nattachot Puttitanachot" userId="a4a278914649752f" providerId="LiveId" clId="{2B2A494E-FC53-440D-86CA-76DD45B52B5E}" dt="2025-06-08T19:25:12.278" v="4019" actId="478"/>
          <ac:spMkLst>
            <pc:docMk/>
            <pc:sldMk cId="3156549578" sldId="336"/>
            <ac:spMk id="14" creationId="{6674E799-C0B2-2A5F-8C7F-7D69954E3A84}"/>
          </ac:spMkLst>
        </pc:spChg>
        <pc:spChg chg="del mod topLvl">
          <ac:chgData name="Nattachot Puttitanachot" userId="a4a278914649752f" providerId="LiveId" clId="{2B2A494E-FC53-440D-86CA-76DD45B52B5E}" dt="2025-06-08T19:25:13.597" v="4020" actId="478"/>
          <ac:spMkLst>
            <pc:docMk/>
            <pc:sldMk cId="3156549578" sldId="336"/>
            <ac:spMk id="15" creationId="{BCA1170C-1EDC-C499-96D0-9A02E4D17C7B}"/>
          </ac:spMkLst>
        </pc:spChg>
        <pc:spChg chg="del mod topLvl">
          <ac:chgData name="Nattachot Puttitanachot" userId="a4a278914649752f" providerId="LiveId" clId="{2B2A494E-FC53-440D-86CA-76DD45B52B5E}" dt="2025-06-08T19:19:35.399" v="3689" actId="478"/>
          <ac:spMkLst>
            <pc:docMk/>
            <pc:sldMk cId="3156549578" sldId="336"/>
            <ac:spMk id="16" creationId="{53EF5B59-0002-7A68-8732-7BC1E3413BA7}"/>
          </ac:spMkLst>
        </pc:spChg>
        <pc:spChg chg="add mod">
          <ac:chgData name="Nattachot Puttitanachot" userId="a4a278914649752f" providerId="LiveId" clId="{2B2A494E-FC53-440D-86CA-76DD45B52B5E}" dt="2025-06-08T19:50:22.746" v="4866" actId="164"/>
          <ac:spMkLst>
            <pc:docMk/>
            <pc:sldMk cId="3156549578" sldId="336"/>
            <ac:spMk id="17" creationId="{B493B116-55B5-8771-679B-5BA5367257AD}"/>
          </ac:spMkLst>
        </pc:spChg>
        <pc:spChg chg="add mod">
          <ac:chgData name="Nattachot Puttitanachot" userId="a4a278914649752f" providerId="LiveId" clId="{2B2A494E-FC53-440D-86CA-76DD45B52B5E}" dt="2025-06-08T19:50:39.094" v="4869" actId="1076"/>
          <ac:spMkLst>
            <pc:docMk/>
            <pc:sldMk cId="3156549578" sldId="336"/>
            <ac:spMk id="18" creationId="{6913B0E3-D2AA-D4F0-E54C-371561C475CE}"/>
          </ac:spMkLst>
        </pc:spChg>
        <pc:spChg chg="add mod">
          <ac:chgData name="Nattachot Puttitanachot" userId="a4a278914649752f" providerId="LiveId" clId="{2B2A494E-FC53-440D-86CA-76DD45B52B5E}" dt="2025-06-08T19:50:22.746" v="4866" actId="164"/>
          <ac:spMkLst>
            <pc:docMk/>
            <pc:sldMk cId="3156549578" sldId="336"/>
            <ac:spMk id="19" creationId="{23761D18-8F15-53AD-5121-7C3717A15460}"/>
          </ac:spMkLst>
        </pc:spChg>
        <pc:spChg chg="add mod">
          <ac:chgData name="Nattachot Puttitanachot" userId="a4a278914649752f" providerId="LiveId" clId="{2B2A494E-FC53-440D-86CA-76DD45B52B5E}" dt="2025-06-08T19:50:22.746" v="4866" actId="164"/>
          <ac:spMkLst>
            <pc:docMk/>
            <pc:sldMk cId="3156549578" sldId="336"/>
            <ac:spMk id="20" creationId="{E73C94EF-D614-B9B6-AA55-89541F57C788}"/>
          </ac:spMkLst>
        </pc:spChg>
        <pc:spChg chg="add del mod">
          <ac:chgData name="Nattachot Puttitanachot" userId="a4a278914649752f" providerId="LiveId" clId="{2B2A494E-FC53-440D-86CA-76DD45B52B5E}" dt="2025-06-08T19:24:10.890" v="3977" actId="478"/>
          <ac:spMkLst>
            <pc:docMk/>
            <pc:sldMk cId="3156549578" sldId="336"/>
            <ac:spMk id="21" creationId="{3015DB4E-6FC5-3D47-8EA3-875DC4A49509}"/>
          </ac:spMkLst>
        </pc:spChg>
        <pc:spChg chg="add del mod">
          <ac:chgData name="Nattachot Puttitanachot" userId="a4a278914649752f" providerId="LiveId" clId="{2B2A494E-FC53-440D-86CA-76DD45B52B5E}" dt="2025-06-08T19:24:25.616" v="3984" actId="478"/>
          <ac:spMkLst>
            <pc:docMk/>
            <pc:sldMk cId="3156549578" sldId="336"/>
            <ac:spMk id="22" creationId="{019E7D36-67B4-E8A0-5404-2E9D6296AC43}"/>
          </ac:spMkLst>
        </pc:spChg>
        <pc:spChg chg="add del mod">
          <ac:chgData name="Nattachot Puttitanachot" userId="a4a278914649752f" providerId="LiveId" clId="{2B2A494E-FC53-440D-86CA-76DD45B52B5E}" dt="2025-06-08T19:22:49.961" v="3839" actId="478"/>
          <ac:spMkLst>
            <pc:docMk/>
            <pc:sldMk cId="3156549578" sldId="336"/>
            <ac:spMk id="23" creationId="{B962C810-40B9-CDB5-C869-BCA8DF0BE772}"/>
          </ac:spMkLst>
        </pc:spChg>
        <pc:spChg chg="del">
          <ac:chgData name="Nattachot Puttitanachot" userId="a4a278914649752f" providerId="LiveId" clId="{2B2A494E-FC53-440D-86CA-76DD45B52B5E}" dt="2025-06-08T19:18:30.679" v="3630" actId="478"/>
          <ac:spMkLst>
            <pc:docMk/>
            <pc:sldMk cId="3156549578" sldId="336"/>
            <ac:spMk id="10242" creationId="{B9828F7F-2A5A-AC05-9CDC-3167D6279F5F}"/>
          </ac:spMkLst>
        </pc:spChg>
        <pc:grpChg chg="add del mod">
          <ac:chgData name="Nattachot Puttitanachot" userId="a4a278914649752f" providerId="LiveId" clId="{2B2A494E-FC53-440D-86CA-76DD45B52B5E}" dt="2025-06-08T19:20:45.384" v="3721" actId="478"/>
          <ac:grpSpMkLst>
            <pc:docMk/>
            <pc:sldMk cId="3156549578" sldId="336"/>
            <ac:grpSpMk id="3" creationId="{4AD5F989-643E-76CE-3325-4692F3C52B26}"/>
          </ac:grpSpMkLst>
        </pc:grpChg>
        <pc:grpChg chg="add del mod">
          <ac:chgData name="Nattachot Puttitanachot" userId="a4a278914649752f" providerId="LiveId" clId="{2B2A494E-FC53-440D-86CA-76DD45B52B5E}" dt="2025-06-08T19:18:51.139" v="3635" actId="165"/>
          <ac:grpSpMkLst>
            <pc:docMk/>
            <pc:sldMk cId="3156549578" sldId="336"/>
            <ac:grpSpMk id="12" creationId="{7FC420D9-6640-B548-98A3-CEDE94CEFD12}"/>
          </ac:grpSpMkLst>
        </pc:grpChg>
        <pc:grpChg chg="add mod">
          <ac:chgData name="Nattachot Puttitanachot" userId="a4a278914649752f" providerId="LiveId" clId="{2B2A494E-FC53-440D-86CA-76DD45B52B5E}" dt="2025-06-08T19:50:48.033" v="4874" actId="1037"/>
          <ac:grpSpMkLst>
            <pc:docMk/>
            <pc:sldMk cId="3156549578" sldId="336"/>
            <ac:grpSpMk id="24" creationId="{C18E7283-E768-8E48-25EB-ED789E73DF7E}"/>
          </ac:grpSpMkLst>
        </pc:grpChg>
      </pc:sldChg>
      <pc:sldChg chg="addSp delSp modSp add mod">
        <pc:chgData name="Nattachot Puttitanachot" userId="a4a278914649752f" providerId="LiveId" clId="{2B2A494E-FC53-440D-86CA-76DD45B52B5E}" dt="2025-06-09T07:16:18.411" v="9405" actId="2711"/>
        <pc:sldMkLst>
          <pc:docMk/>
          <pc:sldMk cId="2105924437" sldId="337"/>
        </pc:sldMkLst>
        <pc:spChg chg="mod">
          <ac:chgData name="Nattachot Puttitanachot" userId="a4a278914649752f" providerId="LiveId" clId="{2B2A494E-FC53-440D-86CA-76DD45B52B5E}" dt="2025-06-08T14:09:04.165" v="347" actId="207"/>
          <ac:spMkLst>
            <pc:docMk/>
            <pc:sldMk cId="2105924437" sldId="337"/>
            <ac:spMk id="2" creationId="{B3A02AEC-7247-6D88-AF51-14A9037E5E66}"/>
          </ac:spMkLst>
        </pc:spChg>
        <pc:spChg chg="add mod">
          <ac:chgData name="Nattachot Puttitanachot" userId="a4a278914649752f" providerId="LiveId" clId="{2B2A494E-FC53-440D-86CA-76DD45B52B5E}" dt="2025-06-08T22:05:08.958" v="8182"/>
          <ac:spMkLst>
            <pc:docMk/>
            <pc:sldMk cId="2105924437" sldId="337"/>
            <ac:spMk id="3" creationId="{864972BE-4F4A-0063-A282-FB04E863B357}"/>
          </ac:spMkLst>
        </pc:spChg>
        <pc:spChg chg="add del mod">
          <ac:chgData name="Nattachot Puttitanachot" userId="a4a278914649752f" providerId="LiveId" clId="{2B2A494E-FC53-440D-86CA-76DD45B52B5E}" dt="2025-06-08T21:40:56.077" v="7659" actId="478"/>
          <ac:spMkLst>
            <pc:docMk/>
            <pc:sldMk cId="2105924437" sldId="337"/>
            <ac:spMk id="4" creationId="{988E2CF2-CFE4-DB7F-563A-55D775143AA0}"/>
          </ac:spMkLst>
        </pc:spChg>
        <pc:spChg chg="mod">
          <ac:chgData name="Nattachot Puttitanachot" userId="a4a278914649752f" providerId="LiveId" clId="{2B2A494E-FC53-440D-86CA-76DD45B52B5E}" dt="2025-06-08T14:09:04.165" v="347" actId="207"/>
          <ac:spMkLst>
            <pc:docMk/>
            <pc:sldMk cId="2105924437" sldId="337"/>
            <ac:spMk id="5" creationId="{BE794A92-04A0-DA8E-9DB7-33FFEA413D2E}"/>
          </ac:spMkLst>
        </pc:spChg>
        <pc:spChg chg="mod">
          <ac:chgData name="Nattachot Puttitanachot" userId="a4a278914649752f" providerId="LiveId" clId="{2B2A494E-FC53-440D-86CA-76DD45B52B5E}" dt="2025-06-08T14:09:04.165" v="347" actId="207"/>
          <ac:spMkLst>
            <pc:docMk/>
            <pc:sldMk cId="2105924437" sldId="337"/>
            <ac:spMk id="6" creationId="{84B1AB62-003C-F54F-3C35-9C618CB793C2}"/>
          </ac:spMkLst>
        </pc:spChg>
        <pc:spChg chg="mod">
          <ac:chgData name="Nattachot Puttitanachot" userId="a4a278914649752f" providerId="LiveId" clId="{2B2A494E-FC53-440D-86CA-76DD45B52B5E}" dt="2025-06-08T14:01:46.198" v="262" actId="207"/>
          <ac:spMkLst>
            <pc:docMk/>
            <pc:sldMk cId="2105924437" sldId="337"/>
            <ac:spMk id="8" creationId="{A56BD3CE-6AE3-D0D7-66DA-835E12721C58}"/>
          </ac:spMkLst>
        </pc:spChg>
        <pc:spChg chg="add del mod">
          <ac:chgData name="Nattachot Puttitanachot" userId="a4a278914649752f" providerId="LiveId" clId="{2B2A494E-FC53-440D-86CA-76DD45B52B5E}" dt="2025-06-08T21:41:01.986" v="7663" actId="478"/>
          <ac:spMkLst>
            <pc:docMk/>
            <pc:sldMk cId="2105924437" sldId="337"/>
            <ac:spMk id="9" creationId="{BB7B6F0A-41B3-5488-F2CA-83DBDD22BFC9}"/>
          </ac:spMkLst>
        </pc:spChg>
        <pc:spChg chg="add del mod">
          <ac:chgData name="Nattachot Puttitanachot" userId="a4a278914649752f" providerId="LiveId" clId="{2B2A494E-FC53-440D-86CA-76DD45B52B5E}" dt="2025-06-08T21:41:06.169" v="7667" actId="478"/>
          <ac:spMkLst>
            <pc:docMk/>
            <pc:sldMk cId="2105924437" sldId="337"/>
            <ac:spMk id="10" creationId="{E3EDF485-6DEA-9939-4CDF-B6D04B25C731}"/>
          </ac:spMkLst>
        </pc:spChg>
        <pc:spChg chg="add mod">
          <ac:chgData name="Nattachot Puttitanachot" userId="a4a278914649752f" providerId="LiveId" clId="{2B2A494E-FC53-440D-86CA-76DD45B52B5E}" dt="2025-06-08T22:05:08.958" v="8182"/>
          <ac:spMkLst>
            <pc:docMk/>
            <pc:sldMk cId="2105924437" sldId="337"/>
            <ac:spMk id="11" creationId="{F21F0321-CB31-324A-AB43-96DE6C975B1E}"/>
          </ac:spMkLst>
        </pc:spChg>
        <pc:spChg chg="add mod">
          <ac:chgData name="Nattachot Puttitanachot" userId="a4a278914649752f" providerId="LiveId" clId="{2B2A494E-FC53-440D-86CA-76DD45B52B5E}" dt="2025-06-08T22:05:08.958" v="8182"/>
          <ac:spMkLst>
            <pc:docMk/>
            <pc:sldMk cId="2105924437" sldId="337"/>
            <ac:spMk id="12" creationId="{7C55EDEC-9BD4-A731-866F-13C0C50297C8}"/>
          </ac:spMkLst>
        </pc:spChg>
        <pc:spChg chg="add mod">
          <ac:chgData name="Nattachot Puttitanachot" userId="a4a278914649752f" providerId="LiveId" clId="{2B2A494E-FC53-440D-86CA-76DD45B52B5E}" dt="2025-06-08T22:05:08.958" v="8182"/>
          <ac:spMkLst>
            <pc:docMk/>
            <pc:sldMk cId="2105924437" sldId="337"/>
            <ac:spMk id="13" creationId="{A4F7052F-A58D-BEC4-8F2F-FEE9738EB55F}"/>
          </ac:spMkLst>
        </pc:spChg>
        <pc:spChg chg="add del mod">
          <ac:chgData name="Nattachot Puttitanachot" userId="a4a278914649752f" providerId="LiveId" clId="{2B2A494E-FC53-440D-86CA-76DD45B52B5E}" dt="2025-06-08T21:49:41.706" v="7713" actId="478"/>
          <ac:spMkLst>
            <pc:docMk/>
            <pc:sldMk cId="2105924437" sldId="337"/>
            <ac:spMk id="14" creationId="{70C27CD4-5DFD-08FE-57D8-E0C736F78FC3}"/>
          </ac:spMkLst>
        </pc:spChg>
        <pc:spChg chg="add del mod">
          <ac:chgData name="Nattachot Puttitanachot" userId="a4a278914649752f" providerId="LiveId" clId="{2B2A494E-FC53-440D-86CA-76DD45B52B5E}" dt="2025-06-08T21:49:42.856" v="7714" actId="478"/>
          <ac:spMkLst>
            <pc:docMk/>
            <pc:sldMk cId="2105924437" sldId="337"/>
            <ac:spMk id="15" creationId="{679CD478-6B9E-E19B-683D-580B3195C1AD}"/>
          </ac:spMkLst>
        </pc:spChg>
        <pc:spChg chg="add mod ord">
          <ac:chgData name="Nattachot Puttitanachot" userId="a4a278914649752f" providerId="LiveId" clId="{2B2A494E-FC53-440D-86CA-76DD45B52B5E}" dt="2025-06-09T07:16:18.411" v="9405" actId="2711"/>
          <ac:spMkLst>
            <pc:docMk/>
            <pc:sldMk cId="2105924437" sldId="337"/>
            <ac:spMk id="16" creationId="{6C07A327-DF1D-AD28-08DB-4309C54FE02E}"/>
          </ac:spMkLst>
        </pc:spChg>
        <pc:spChg chg="add mod">
          <ac:chgData name="Nattachot Puttitanachot" userId="a4a278914649752f" providerId="LiveId" clId="{2B2A494E-FC53-440D-86CA-76DD45B52B5E}" dt="2025-06-08T22:05:08.958" v="8182"/>
          <ac:spMkLst>
            <pc:docMk/>
            <pc:sldMk cId="2105924437" sldId="337"/>
            <ac:spMk id="17" creationId="{7B68CE95-D674-64E2-D853-687B5BA1CE48}"/>
          </ac:spMkLst>
        </pc:spChg>
        <pc:spChg chg="add mod">
          <ac:chgData name="Nattachot Puttitanachot" userId="a4a278914649752f" providerId="LiveId" clId="{2B2A494E-FC53-440D-86CA-76DD45B52B5E}" dt="2025-06-08T22:05:14.412" v="8185" actId="14100"/>
          <ac:spMkLst>
            <pc:docMk/>
            <pc:sldMk cId="2105924437" sldId="337"/>
            <ac:spMk id="18" creationId="{67739558-F25B-6B8D-6471-4DAD56DD6B83}"/>
          </ac:spMkLst>
        </pc:spChg>
        <pc:spChg chg="add mod">
          <ac:chgData name="Nattachot Puttitanachot" userId="a4a278914649752f" providerId="LiveId" clId="{2B2A494E-FC53-440D-86CA-76DD45B52B5E}" dt="2025-06-09T07:16:15.871" v="9404" actId="2711"/>
          <ac:spMkLst>
            <pc:docMk/>
            <pc:sldMk cId="2105924437" sldId="337"/>
            <ac:spMk id="19" creationId="{83300D71-AF3C-B7C1-4126-8FA6EA7355CA}"/>
          </ac:spMkLst>
        </pc:spChg>
        <pc:spChg chg="add del mod">
          <ac:chgData name="Nattachot Puttitanachot" userId="a4a278914649752f" providerId="LiveId" clId="{2B2A494E-FC53-440D-86CA-76DD45B52B5E}" dt="2025-06-08T21:59:37.240" v="8087" actId="11529"/>
          <ac:spMkLst>
            <pc:docMk/>
            <pc:sldMk cId="2105924437" sldId="337"/>
            <ac:spMk id="24" creationId="{8EA44FCC-AD74-9DA9-71DD-5B84697EABE3}"/>
          </ac:spMkLst>
        </pc:spChg>
        <pc:spChg chg="add mod">
          <ac:chgData name="Nattachot Puttitanachot" userId="a4a278914649752f" providerId="LiveId" clId="{2B2A494E-FC53-440D-86CA-76DD45B52B5E}" dt="2025-06-09T07:16:10.122" v="9403" actId="2711"/>
          <ac:spMkLst>
            <pc:docMk/>
            <pc:sldMk cId="2105924437" sldId="337"/>
            <ac:spMk id="34" creationId="{3E1A932D-928D-E598-693B-388DD7CB3DA6}"/>
          </ac:spMkLst>
        </pc:spChg>
        <pc:spChg chg="del">
          <ac:chgData name="Nattachot Puttitanachot" userId="a4a278914649752f" providerId="LiveId" clId="{2B2A494E-FC53-440D-86CA-76DD45B52B5E}" dt="2025-06-08T21:40:35.649" v="7650" actId="478"/>
          <ac:spMkLst>
            <pc:docMk/>
            <pc:sldMk cId="2105924437" sldId="337"/>
            <ac:spMk id="10242" creationId="{AE7325B6-E35F-592A-8D15-85525800AB4B}"/>
          </ac:spMkLst>
        </pc:spChg>
        <pc:grpChg chg="add mod">
          <ac:chgData name="Nattachot Puttitanachot" userId="a4a278914649752f" providerId="LiveId" clId="{2B2A494E-FC53-440D-86CA-76DD45B52B5E}" dt="2025-06-08T21:57:30.174" v="8050" actId="164"/>
          <ac:grpSpMkLst>
            <pc:docMk/>
            <pc:sldMk cId="2105924437" sldId="337"/>
            <ac:grpSpMk id="22" creationId="{E991F715-11DE-8F42-B5DE-3A08623894F7}"/>
          </ac:grpSpMkLst>
        </pc:grpChg>
        <pc:grpChg chg="add mod">
          <ac:chgData name="Nattachot Puttitanachot" userId="a4a278914649752f" providerId="LiveId" clId="{2B2A494E-FC53-440D-86CA-76DD45B52B5E}" dt="2025-06-08T22:05:08.958" v="8182"/>
          <ac:grpSpMkLst>
            <pc:docMk/>
            <pc:sldMk cId="2105924437" sldId="337"/>
            <ac:grpSpMk id="23" creationId="{EC81BF0C-B384-633A-F712-4A4C6A01BDAE}"/>
          </ac:grpSpMkLst>
        </pc:grpChg>
        <pc:grpChg chg="add mod">
          <ac:chgData name="Nattachot Puttitanachot" userId="a4a278914649752f" providerId="LiveId" clId="{2B2A494E-FC53-440D-86CA-76DD45B52B5E}" dt="2025-06-09T07:15:38.570" v="9387" actId="1076"/>
          <ac:grpSpMkLst>
            <pc:docMk/>
            <pc:sldMk cId="2105924437" sldId="337"/>
            <ac:grpSpMk id="27" creationId="{90B3BBC1-D6EB-6708-6BEA-B021A663562F}"/>
          </ac:grpSpMkLst>
        </pc:grpChg>
        <pc:picChg chg="add mod">
          <ac:chgData name="Nattachot Puttitanachot" userId="a4a278914649752f" providerId="LiveId" clId="{2B2A494E-FC53-440D-86CA-76DD45B52B5E}" dt="2025-06-08T21:59:38.694" v="8094" actId="1076"/>
          <ac:picMkLst>
            <pc:docMk/>
            <pc:sldMk cId="2105924437" sldId="337"/>
            <ac:picMk id="21" creationId="{4A981E8B-A26E-8F24-0B85-D670FDB72578}"/>
          </ac:picMkLst>
        </pc:picChg>
        <pc:picChg chg="add mod">
          <ac:chgData name="Nattachot Puttitanachot" userId="a4a278914649752f" providerId="LiveId" clId="{2B2A494E-FC53-440D-86CA-76DD45B52B5E}" dt="2025-06-08T21:59:35.756" v="8081" actId="1076"/>
          <ac:picMkLst>
            <pc:docMk/>
            <pc:sldMk cId="2105924437" sldId="337"/>
            <ac:picMk id="26" creationId="{6C4C30DD-AE04-1180-9F37-14BD9547EF75}"/>
          </ac:picMkLst>
        </pc:picChg>
        <pc:picChg chg="add mod">
          <ac:chgData name="Nattachot Puttitanachot" userId="a4a278914649752f" providerId="LiveId" clId="{2B2A494E-FC53-440D-86CA-76DD45B52B5E}" dt="2025-06-08T22:01:04.504" v="8114" actId="208"/>
          <ac:picMkLst>
            <pc:docMk/>
            <pc:sldMk cId="2105924437" sldId="337"/>
            <ac:picMk id="29" creationId="{02031A95-8527-6ED5-B069-500832541C60}"/>
          </ac:picMkLst>
        </pc:picChg>
        <pc:picChg chg="add mod">
          <ac:chgData name="Nattachot Puttitanachot" userId="a4a278914649752f" providerId="LiveId" clId="{2B2A494E-FC53-440D-86CA-76DD45B52B5E}" dt="2025-06-08T22:01:23.870" v="8115" actId="931"/>
          <ac:picMkLst>
            <pc:docMk/>
            <pc:sldMk cId="2105924437" sldId="337"/>
            <ac:picMk id="31" creationId="{402704A7-15AE-539F-AC13-3BC77F5F898E}"/>
          </ac:picMkLst>
        </pc:picChg>
        <pc:picChg chg="add mod">
          <ac:chgData name="Nattachot Puttitanachot" userId="a4a278914649752f" providerId="LiveId" clId="{2B2A494E-FC53-440D-86CA-76DD45B52B5E}" dt="2025-06-08T22:01:50.972" v="8119" actId="1076"/>
          <ac:picMkLst>
            <pc:docMk/>
            <pc:sldMk cId="2105924437" sldId="337"/>
            <ac:picMk id="33" creationId="{29D50649-E0EC-DD10-1404-B38DCA1312E0}"/>
          </ac:picMkLst>
        </pc:picChg>
        <pc:picChg chg="add mod">
          <ac:chgData name="Nattachot Puttitanachot" userId="a4a278914649752f" providerId="LiveId" clId="{2B2A494E-FC53-440D-86CA-76DD45B52B5E}" dt="2025-06-08T22:07:53.383" v="8409" actId="1076"/>
          <ac:picMkLst>
            <pc:docMk/>
            <pc:sldMk cId="2105924437" sldId="337"/>
            <ac:picMk id="36" creationId="{C8DB1506-04E9-7EB8-D80A-0C940BE7C1E6}"/>
          </ac:picMkLst>
        </pc:picChg>
      </pc:sldChg>
      <pc:sldChg chg="add del">
        <pc:chgData name="Nattachot Puttitanachot" userId="a4a278914649752f" providerId="LiveId" clId="{2B2A494E-FC53-440D-86CA-76DD45B52B5E}" dt="2025-06-08T14:08:49.398" v="341" actId="2696"/>
        <pc:sldMkLst>
          <pc:docMk/>
          <pc:sldMk cId="466770539" sldId="338"/>
        </pc:sldMkLst>
      </pc:sldChg>
      <pc:sldChg chg="add del">
        <pc:chgData name="Nattachot Puttitanachot" userId="a4a278914649752f" providerId="LiveId" clId="{2B2A494E-FC53-440D-86CA-76DD45B52B5E}" dt="2025-06-08T14:32:18.333" v="365" actId="2696"/>
        <pc:sldMkLst>
          <pc:docMk/>
          <pc:sldMk cId="3985041467" sldId="338"/>
        </pc:sldMkLst>
      </pc:sldChg>
      <pc:sldChg chg="addSp delSp modSp add del mod ord">
        <pc:chgData name="Nattachot Puttitanachot" userId="a4a278914649752f" providerId="LiveId" clId="{2B2A494E-FC53-440D-86CA-76DD45B52B5E}" dt="2025-06-08T17:37:48.022" v="1731" actId="2696"/>
        <pc:sldMkLst>
          <pc:docMk/>
          <pc:sldMk cId="1642194625" sldId="339"/>
        </pc:sldMkLst>
        <pc:spChg chg="add del mod">
          <ac:chgData name="Nattachot Puttitanachot" userId="a4a278914649752f" providerId="LiveId" clId="{2B2A494E-FC53-440D-86CA-76DD45B52B5E}" dt="2025-06-08T14:39:23.531" v="377" actId="478"/>
          <ac:spMkLst>
            <pc:docMk/>
            <pc:sldMk cId="1642194625" sldId="339"/>
            <ac:spMk id="13" creationId="{529168CD-A88B-CF99-5FF5-A052CD0B36C6}"/>
          </ac:spMkLst>
        </pc:spChg>
        <pc:spChg chg="add mod">
          <ac:chgData name="Nattachot Puttitanachot" userId="a4a278914649752f" providerId="LiveId" clId="{2B2A494E-FC53-440D-86CA-76DD45B52B5E}" dt="2025-06-08T16:28:26.304" v="1696" actId="14100"/>
          <ac:spMkLst>
            <pc:docMk/>
            <pc:sldMk cId="1642194625" sldId="339"/>
            <ac:spMk id="14" creationId="{1418BE44-2FF6-4035-4908-44B7FBDD330C}"/>
          </ac:spMkLst>
        </pc:spChg>
        <pc:spChg chg="add mod">
          <ac:chgData name="Nattachot Puttitanachot" userId="a4a278914649752f" providerId="LiveId" clId="{2B2A494E-FC53-440D-86CA-76DD45B52B5E}" dt="2025-06-08T16:28:55.541" v="1700" actId="14100"/>
          <ac:spMkLst>
            <pc:docMk/>
            <pc:sldMk cId="1642194625" sldId="339"/>
            <ac:spMk id="27" creationId="{63382FA5-10A7-B09F-37BF-79C2F318000A}"/>
          </ac:spMkLst>
        </pc:spChg>
        <pc:spChg chg="del mod">
          <ac:chgData name="Nattachot Puttitanachot" userId="a4a278914649752f" providerId="LiveId" clId="{2B2A494E-FC53-440D-86CA-76DD45B52B5E}" dt="2025-06-08T14:39:21.415" v="376" actId="478"/>
          <ac:spMkLst>
            <pc:docMk/>
            <pc:sldMk cId="1642194625" sldId="339"/>
            <ac:spMk id="10242" creationId="{31BCE19E-6AB1-7AEC-FDAC-031FBD3A3BB4}"/>
          </ac:spMkLst>
        </pc:spChg>
        <pc:picChg chg="add del mod">
          <ac:chgData name="Nattachot Puttitanachot" userId="a4a278914649752f" providerId="LiveId" clId="{2B2A494E-FC53-440D-86CA-76DD45B52B5E}" dt="2025-06-08T14:29:32.181" v="351" actId="478"/>
          <ac:picMkLst>
            <pc:docMk/>
            <pc:sldMk cId="1642194625" sldId="339"/>
            <ac:picMk id="4" creationId="{3DA2BE8F-9AD0-830A-DFD0-504834663745}"/>
          </ac:picMkLst>
        </pc:picChg>
        <pc:picChg chg="add del mod">
          <ac:chgData name="Nattachot Puttitanachot" userId="a4a278914649752f" providerId="LiveId" clId="{2B2A494E-FC53-440D-86CA-76DD45B52B5E}" dt="2025-06-08T14:37:07.269" v="371" actId="21"/>
          <ac:picMkLst>
            <pc:docMk/>
            <pc:sldMk cId="1642194625" sldId="339"/>
            <ac:picMk id="10" creationId="{297D860B-BBD3-C6E4-1B05-A16FD2A3905C}"/>
          </ac:picMkLst>
        </pc:picChg>
        <pc:picChg chg="add del mod">
          <ac:chgData name="Nattachot Puttitanachot" userId="a4a278914649752f" providerId="LiveId" clId="{2B2A494E-FC53-440D-86CA-76DD45B52B5E}" dt="2025-06-08T14:59:36.760" v="594" actId="478"/>
          <ac:picMkLst>
            <pc:docMk/>
            <pc:sldMk cId="1642194625" sldId="339"/>
            <ac:picMk id="12" creationId="{5328F0EF-6FC6-101E-D1CB-042A25A80868}"/>
          </ac:picMkLst>
        </pc:picChg>
        <pc:picChg chg="add del mod">
          <ac:chgData name="Nattachot Puttitanachot" userId="a4a278914649752f" providerId="LiveId" clId="{2B2A494E-FC53-440D-86CA-76DD45B52B5E}" dt="2025-06-08T15:00:24.861" v="607" actId="478"/>
          <ac:picMkLst>
            <pc:docMk/>
            <pc:sldMk cId="1642194625" sldId="339"/>
            <ac:picMk id="16" creationId="{B1E8496E-8109-9048-490D-BCD01108CAD7}"/>
          </ac:picMkLst>
        </pc:picChg>
        <pc:picChg chg="add del mod">
          <ac:chgData name="Nattachot Puttitanachot" userId="a4a278914649752f" providerId="LiveId" clId="{2B2A494E-FC53-440D-86CA-76DD45B52B5E}" dt="2025-06-08T15:00:00.288" v="601" actId="478"/>
          <ac:picMkLst>
            <pc:docMk/>
            <pc:sldMk cId="1642194625" sldId="339"/>
            <ac:picMk id="18" creationId="{97033809-8D5F-A6F2-3345-4CCE9A5F6C94}"/>
          </ac:picMkLst>
        </pc:picChg>
        <pc:picChg chg="add del mod">
          <ac:chgData name="Nattachot Puttitanachot" userId="a4a278914649752f" providerId="LiveId" clId="{2B2A494E-FC53-440D-86CA-76DD45B52B5E}" dt="2025-06-08T16:28:21.924" v="1694" actId="478"/>
          <ac:picMkLst>
            <pc:docMk/>
            <pc:sldMk cId="1642194625" sldId="339"/>
            <ac:picMk id="20" creationId="{585B2311-90B0-B205-8911-F80ACB61F6F9}"/>
          </ac:picMkLst>
        </pc:picChg>
        <pc:picChg chg="add del mod">
          <ac:chgData name="Nattachot Puttitanachot" userId="a4a278914649752f" providerId="LiveId" clId="{2B2A494E-FC53-440D-86CA-76DD45B52B5E}" dt="2025-06-08T15:01:05.684" v="614" actId="478"/>
          <ac:picMkLst>
            <pc:docMk/>
            <pc:sldMk cId="1642194625" sldId="339"/>
            <ac:picMk id="22" creationId="{486792A4-3AF5-69BC-F90E-1C73EC8C72D2}"/>
          </ac:picMkLst>
        </pc:picChg>
        <pc:picChg chg="add del mod">
          <ac:chgData name="Nattachot Puttitanachot" userId="a4a278914649752f" providerId="LiveId" clId="{2B2A494E-FC53-440D-86CA-76DD45B52B5E}" dt="2025-06-08T15:25:24.427" v="856" actId="478"/>
          <ac:picMkLst>
            <pc:docMk/>
            <pc:sldMk cId="1642194625" sldId="339"/>
            <ac:picMk id="24" creationId="{E22DF769-3D5C-DA17-535A-CEB35953C726}"/>
          </ac:picMkLst>
        </pc:picChg>
        <pc:picChg chg="add del mod">
          <ac:chgData name="Nattachot Puttitanachot" userId="a4a278914649752f" providerId="LiveId" clId="{2B2A494E-FC53-440D-86CA-76DD45B52B5E}" dt="2025-06-08T16:28:20.719" v="1693" actId="478"/>
          <ac:picMkLst>
            <pc:docMk/>
            <pc:sldMk cId="1642194625" sldId="339"/>
            <ac:picMk id="26" creationId="{FA0DD1A2-35D3-FB36-9EA2-5F9ABA1BD990}"/>
          </ac:picMkLst>
        </pc:picChg>
      </pc:sldChg>
      <pc:sldChg chg="add del">
        <pc:chgData name="Nattachot Puttitanachot" userId="a4a278914649752f" providerId="LiveId" clId="{2B2A494E-FC53-440D-86CA-76DD45B52B5E}" dt="2025-06-08T14:08:50.854" v="342" actId="2696"/>
        <pc:sldMkLst>
          <pc:docMk/>
          <pc:sldMk cId="2897515620" sldId="339"/>
        </pc:sldMkLst>
      </pc:sldChg>
      <pc:sldChg chg="addSp delSp modSp add mod">
        <pc:chgData name="Nattachot Puttitanachot" userId="a4a278914649752f" providerId="LiveId" clId="{2B2A494E-FC53-440D-86CA-76DD45B52B5E}" dt="2025-06-08T20:01:25.870" v="4995" actId="1076"/>
        <pc:sldMkLst>
          <pc:docMk/>
          <pc:sldMk cId="1053002515" sldId="340"/>
        </pc:sldMkLst>
        <pc:spChg chg="del mod">
          <ac:chgData name="Nattachot Puttitanachot" userId="a4a278914649752f" providerId="LiveId" clId="{2B2A494E-FC53-440D-86CA-76DD45B52B5E}" dt="2025-06-08T18:16:34.479" v="2442"/>
          <ac:spMkLst>
            <pc:docMk/>
            <pc:sldMk cId="1053002515" sldId="340"/>
            <ac:spMk id="14" creationId="{C7F71D62-BA42-AAED-3195-488921B019FE}"/>
          </ac:spMkLst>
        </pc:spChg>
        <pc:spChg chg="add del mod">
          <ac:chgData name="Nattachot Puttitanachot" userId="a4a278914649752f" providerId="LiveId" clId="{2B2A494E-FC53-440D-86CA-76DD45B52B5E}" dt="2025-06-08T18:16:34.479" v="2440" actId="478"/>
          <ac:spMkLst>
            <pc:docMk/>
            <pc:sldMk cId="1053002515" sldId="340"/>
            <ac:spMk id="23" creationId="{78FCC17D-AAC1-E4E5-3C7D-D777641FE7C8}"/>
          </ac:spMkLst>
        </pc:spChg>
        <pc:spChg chg="mod topLvl">
          <ac:chgData name="Nattachot Puttitanachot" userId="a4a278914649752f" providerId="LiveId" clId="{2B2A494E-FC53-440D-86CA-76DD45B52B5E}" dt="2025-06-08T18:22:24.772" v="2554" actId="164"/>
          <ac:spMkLst>
            <pc:docMk/>
            <pc:sldMk cId="1053002515" sldId="340"/>
            <ac:spMk id="29" creationId="{2EF8B3F8-AAFB-0F0D-F496-C9DE8DC60D68}"/>
          </ac:spMkLst>
        </pc:spChg>
        <pc:spChg chg="mod topLvl">
          <ac:chgData name="Nattachot Puttitanachot" userId="a4a278914649752f" providerId="LiveId" clId="{2B2A494E-FC53-440D-86CA-76DD45B52B5E}" dt="2025-06-08T18:27:28.148" v="2740" actId="14100"/>
          <ac:spMkLst>
            <pc:docMk/>
            <pc:sldMk cId="1053002515" sldId="340"/>
            <ac:spMk id="30" creationId="{33D6A08F-79AA-3B57-206B-AB9BA3730AEC}"/>
          </ac:spMkLst>
        </pc:spChg>
        <pc:spChg chg="mod topLvl">
          <ac:chgData name="Nattachot Puttitanachot" userId="a4a278914649752f" providerId="LiveId" clId="{2B2A494E-FC53-440D-86CA-76DD45B52B5E}" dt="2025-06-08T18:22:24.772" v="2554" actId="164"/>
          <ac:spMkLst>
            <pc:docMk/>
            <pc:sldMk cId="1053002515" sldId="340"/>
            <ac:spMk id="31" creationId="{1B7FEFD3-85E8-B706-D699-AFF4617F6A70}"/>
          </ac:spMkLst>
        </pc:spChg>
        <pc:spChg chg="mod">
          <ac:chgData name="Nattachot Puttitanachot" userId="a4a278914649752f" providerId="LiveId" clId="{2B2A494E-FC53-440D-86CA-76DD45B52B5E}" dt="2025-06-08T18:20:29.282" v="2466"/>
          <ac:spMkLst>
            <pc:docMk/>
            <pc:sldMk cId="1053002515" sldId="340"/>
            <ac:spMk id="33" creationId="{86FE0DE8-35D3-58A2-98BD-D74A7ACFFE00}"/>
          </ac:spMkLst>
        </pc:spChg>
        <pc:spChg chg="mod">
          <ac:chgData name="Nattachot Puttitanachot" userId="a4a278914649752f" providerId="LiveId" clId="{2B2A494E-FC53-440D-86CA-76DD45B52B5E}" dt="2025-06-08T18:20:29.282" v="2466"/>
          <ac:spMkLst>
            <pc:docMk/>
            <pc:sldMk cId="1053002515" sldId="340"/>
            <ac:spMk id="34" creationId="{B4EEFA67-4738-1591-98D3-28FE6FCF08E2}"/>
          </ac:spMkLst>
        </pc:spChg>
        <pc:spChg chg="mod">
          <ac:chgData name="Nattachot Puttitanachot" userId="a4a278914649752f" providerId="LiveId" clId="{2B2A494E-FC53-440D-86CA-76DD45B52B5E}" dt="2025-06-08T18:20:29.282" v="2466"/>
          <ac:spMkLst>
            <pc:docMk/>
            <pc:sldMk cId="1053002515" sldId="340"/>
            <ac:spMk id="35" creationId="{2BE35884-D4F1-1970-5D40-EADB03BCCB47}"/>
          </ac:spMkLst>
        </pc:spChg>
        <pc:spChg chg="mod">
          <ac:chgData name="Nattachot Puttitanachot" userId="a4a278914649752f" providerId="LiveId" clId="{2B2A494E-FC53-440D-86CA-76DD45B52B5E}" dt="2025-06-08T18:20:31.871" v="2468"/>
          <ac:spMkLst>
            <pc:docMk/>
            <pc:sldMk cId="1053002515" sldId="340"/>
            <ac:spMk id="37" creationId="{1605514B-7008-A2AB-6A26-2F4E8BA8FB3C}"/>
          </ac:spMkLst>
        </pc:spChg>
        <pc:spChg chg="mod">
          <ac:chgData name="Nattachot Puttitanachot" userId="a4a278914649752f" providerId="LiveId" clId="{2B2A494E-FC53-440D-86CA-76DD45B52B5E}" dt="2025-06-08T18:20:31.871" v="2468"/>
          <ac:spMkLst>
            <pc:docMk/>
            <pc:sldMk cId="1053002515" sldId="340"/>
            <ac:spMk id="38" creationId="{43498B2C-43F1-CCD5-992C-B4B2AA6DFA72}"/>
          </ac:spMkLst>
        </pc:spChg>
        <pc:spChg chg="mod">
          <ac:chgData name="Nattachot Puttitanachot" userId="a4a278914649752f" providerId="LiveId" clId="{2B2A494E-FC53-440D-86CA-76DD45B52B5E}" dt="2025-06-08T18:20:31.871" v="2468"/>
          <ac:spMkLst>
            <pc:docMk/>
            <pc:sldMk cId="1053002515" sldId="340"/>
            <ac:spMk id="39" creationId="{2DEF40AE-2E8B-C17C-30BC-669793E9FA1D}"/>
          </ac:spMkLst>
        </pc:spChg>
        <pc:spChg chg="add mod">
          <ac:chgData name="Nattachot Puttitanachot" userId="a4a278914649752f" providerId="LiveId" clId="{2B2A494E-FC53-440D-86CA-76DD45B52B5E}" dt="2025-06-08T18:22:24.772" v="2554" actId="164"/>
          <ac:spMkLst>
            <pc:docMk/>
            <pc:sldMk cId="1053002515" sldId="340"/>
            <ac:spMk id="40" creationId="{E67C3EAC-C587-2315-1ECC-3782942ECB21}"/>
          </ac:spMkLst>
        </pc:spChg>
        <pc:spChg chg="mod topLvl">
          <ac:chgData name="Nattachot Puttitanachot" userId="a4a278914649752f" providerId="LiveId" clId="{2B2A494E-FC53-440D-86CA-76DD45B52B5E}" dt="2025-06-08T18:23:01.103" v="2572" actId="165"/>
          <ac:spMkLst>
            <pc:docMk/>
            <pc:sldMk cId="1053002515" sldId="340"/>
            <ac:spMk id="43" creationId="{BF65458B-EDDA-D500-FE87-50F6DD35520A}"/>
          </ac:spMkLst>
        </pc:spChg>
        <pc:spChg chg="mod topLvl">
          <ac:chgData name="Nattachot Puttitanachot" userId="a4a278914649752f" providerId="LiveId" clId="{2B2A494E-FC53-440D-86CA-76DD45B52B5E}" dt="2025-06-08T18:25:26.952" v="2630" actId="14100"/>
          <ac:spMkLst>
            <pc:docMk/>
            <pc:sldMk cId="1053002515" sldId="340"/>
            <ac:spMk id="44" creationId="{6C96B2CE-65B0-DAEE-6E06-99BE732E77BE}"/>
          </ac:spMkLst>
        </pc:spChg>
        <pc:spChg chg="mod topLvl">
          <ac:chgData name="Nattachot Puttitanachot" userId="a4a278914649752f" providerId="LiveId" clId="{2B2A494E-FC53-440D-86CA-76DD45B52B5E}" dt="2025-06-08T18:24:45.892" v="2611" actId="14100"/>
          <ac:spMkLst>
            <pc:docMk/>
            <pc:sldMk cId="1053002515" sldId="340"/>
            <ac:spMk id="45" creationId="{EA28C0F4-D364-5D2A-FD9F-4360B23144CF}"/>
          </ac:spMkLst>
        </pc:spChg>
        <pc:spChg chg="mod topLvl">
          <ac:chgData name="Nattachot Puttitanachot" userId="a4a278914649752f" providerId="LiveId" clId="{2B2A494E-FC53-440D-86CA-76DD45B52B5E}" dt="2025-06-08T18:23:01.103" v="2572" actId="165"/>
          <ac:spMkLst>
            <pc:docMk/>
            <pc:sldMk cId="1053002515" sldId="340"/>
            <ac:spMk id="46" creationId="{B9B1B5BC-11D1-FEB8-AD09-BE9AF02F2EB5}"/>
          </ac:spMkLst>
        </pc:spChg>
        <pc:spChg chg="mod">
          <ac:chgData name="Nattachot Puttitanachot" userId="a4a278914649752f" providerId="LiveId" clId="{2B2A494E-FC53-440D-86CA-76DD45B52B5E}" dt="2025-06-08T18:22:31.528" v="2557"/>
          <ac:spMkLst>
            <pc:docMk/>
            <pc:sldMk cId="1053002515" sldId="340"/>
            <ac:spMk id="48" creationId="{2F4DC2A4-1D1F-3C07-3EDB-16C7636D3F87}"/>
          </ac:spMkLst>
        </pc:spChg>
        <pc:spChg chg="mod">
          <ac:chgData name="Nattachot Puttitanachot" userId="a4a278914649752f" providerId="LiveId" clId="{2B2A494E-FC53-440D-86CA-76DD45B52B5E}" dt="2025-06-08T18:27:22.146" v="2738" actId="14100"/>
          <ac:spMkLst>
            <pc:docMk/>
            <pc:sldMk cId="1053002515" sldId="340"/>
            <ac:spMk id="49" creationId="{99E9152E-7C35-2D07-00B9-BB92E04381D8}"/>
          </ac:spMkLst>
        </pc:spChg>
        <pc:spChg chg="mod">
          <ac:chgData name="Nattachot Puttitanachot" userId="a4a278914649752f" providerId="LiveId" clId="{2B2A494E-FC53-440D-86CA-76DD45B52B5E}" dt="2025-06-08T18:26:53.759" v="2730" actId="20577"/>
          <ac:spMkLst>
            <pc:docMk/>
            <pc:sldMk cId="1053002515" sldId="340"/>
            <ac:spMk id="50" creationId="{5EB38907-77F8-EC96-5D52-3104D98BA383}"/>
          </ac:spMkLst>
        </pc:spChg>
        <pc:spChg chg="del mod">
          <ac:chgData name="Nattachot Puttitanachot" userId="a4a278914649752f" providerId="LiveId" clId="{2B2A494E-FC53-440D-86CA-76DD45B52B5E}" dt="2025-06-08T18:26:34.957" v="2710" actId="478"/>
          <ac:spMkLst>
            <pc:docMk/>
            <pc:sldMk cId="1053002515" sldId="340"/>
            <ac:spMk id="51" creationId="{A0775D79-E36E-A3DF-61DE-4FACDA945F0B}"/>
          </ac:spMkLst>
        </pc:spChg>
        <pc:spChg chg="add mod">
          <ac:chgData name="Nattachot Puttitanachot" userId="a4a278914649752f" providerId="LiveId" clId="{2B2A494E-FC53-440D-86CA-76DD45B52B5E}" dt="2025-06-08T18:24:50.778" v="2613" actId="14100"/>
          <ac:spMkLst>
            <pc:docMk/>
            <pc:sldMk cId="1053002515" sldId="340"/>
            <ac:spMk id="52" creationId="{E1333E84-1B77-6C9B-DEA8-ED9DE1BBEB43}"/>
          </ac:spMkLst>
        </pc:spChg>
        <pc:spChg chg="add mod">
          <ac:chgData name="Nattachot Puttitanachot" userId="a4a278914649752f" providerId="LiveId" clId="{2B2A494E-FC53-440D-86CA-76DD45B52B5E}" dt="2025-06-08T18:25:20.609" v="2628" actId="14100"/>
          <ac:spMkLst>
            <pc:docMk/>
            <pc:sldMk cId="1053002515" sldId="340"/>
            <ac:spMk id="53" creationId="{5A180959-F048-B27E-F7A7-E89F56EC70F1}"/>
          </ac:spMkLst>
        </pc:spChg>
        <pc:grpChg chg="add del mod">
          <ac:chgData name="Nattachot Puttitanachot" userId="a4a278914649752f" providerId="LiveId" clId="{2B2A494E-FC53-440D-86CA-76DD45B52B5E}" dt="2025-06-08T18:16:25.945" v="2437" actId="165"/>
          <ac:grpSpMkLst>
            <pc:docMk/>
            <pc:sldMk cId="1053002515" sldId="340"/>
            <ac:grpSpMk id="21" creationId="{26E2B9A6-3AEE-4041-8ED5-513DAC21852A}"/>
          </ac:grpSpMkLst>
        </pc:grpChg>
        <pc:grpChg chg="add del mod">
          <ac:chgData name="Nattachot Puttitanachot" userId="a4a278914649752f" providerId="LiveId" clId="{2B2A494E-FC53-440D-86CA-76DD45B52B5E}" dt="2025-06-08T18:21:36.825" v="2529" actId="165"/>
          <ac:grpSpMkLst>
            <pc:docMk/>
            <pc:sldMk cId="1053002515" sldId="340"/>
            <ac:grpSpMk id="28" creationId="{051C6B16-7644-2D2F-C933-D4B219870A84}"/>
          </ac:grpSpMkLst>
        </pc:grpChg>
        <pc:grpChg chg="add del mod">
          <ac:chgData name="Nattachot Puttitanachot" userId="a4a278914649752f" providerId="LiveId" clId="{2B2A494E-FC53-440D-86CA-76DD45B52B5E}" dt="2025-06-08T18:21:17.832" v="2511" actId="478"/>
          <ac:grpSpMkLst>
            <pc:docMk/>
            <pc:sldMk cId="1053002515" sldId="340"/>
            <ac:grpSpMk id="32" creationId="{CDF5B96F-9D5B-8387-D85E-3406137B8ADB}"/>
          </ac:grpSpMkLst>
        </pc:grpChg>
        <pc:grpChg chg="add del mod">
          <ac:chgData name="Nattachot Puttitanachot" userId="a4a278914649752f" providerId="LiveId" clId="{2B2A494E-FC53-440D-86CA-76DD45B52B5E}" dt="2025-06-08T18:21:18.154" v="2512" actId="478"/>
          <ac:grpSpMkLst>
            <pc:docMk/>
            <pc:sldMk cId="1053002515" sldId="340"/>
            <ac:grpSpMk id="36" creationId="{7A5E8803-C607-DEB2-4276-5CD6C855FBB6}"/>
          </ac:grpSpMkLst>
        </pc:grpChg>
        <pc:grpChg chg="add mod">
          <ac:chgData name="Nattachot Puttitanachot" userId="a4a278914649752f" providerId="LiveId" clId="{2B2A494E-FC53-440D-86CA-76DD45B52B5E}" dt="2025-06-08T18:22:24.772" v="2554" actId="164"/>
          <ac:grpSpMkLst>
            <pc:docMk/>
            <pc:sldMk cId="1053002515" sldId="340"/>
            <ac:grpSpMk id="41" creationId="{65BC10F4-0C44-7166-EB85-E894024A271D}"/>
          </ac:grpSpMkLst>
        </pc:grpChg>
        <pc:grpChg chg="add del mod">
          <ac:chgData name="Nattachot Puttitanachot" userId="a4a278914649752f" providerId="LiveId" clId="{2B2A494E-FC53-440D-86CA-76DD45B52B5E}" dt="2025-06-08T18:23:01.103" v="2572" actId="165"/>
          <ac:grpSpMkLst>
            <pc:docMk/>
            <pc:sldMk cId="1053002515" sldId="340"/>
            <ac:grpSpMk id="42" creationId="{04A50BD5-B4CD-BEF8-05A6-04B0A6387E35}"/>
          </ac:grpSpMkLst>
        </pc:grpChg>
        <pc:grpChg chg="add mod">
          <ac:chgData name="Nattachot Puttitanachot" userId="a4a278914649752f" providerId="LiveId" clId="{2B2A494E-FC53-440D-86CA-76DD45B52B5E}" dt="2025-06-08T18:22:43.856" v="2558" actId="1076"/>
          <ac:grpSpMkLst>
            <pc:docMk/>
            <pc:sldMk cId="1053002515" sldId="340"/>
            <ac:grpSpMk id="47" creationId="{5CF5D1B0-1954-EBC6-FC95-81A42944F06A}"/>
          </ac:grpSpMkLst>
        </pc:grpChg>
        <pc:picChg chg="add del mod">
          <ac:chgData name="Nattachot Puttitanachot" userId="a4a278914649752f" providerId="LiveId" clId="{2B2A494E-FC53-440D-86CA-76DD45B52B5E}" dt="2025-06-08T15:40:21.688" v="875" actId="478"/>
          <ac:picMkLst>
            <pc:docMk/>
            <pc:sldMk cId="1053002515" sldId="340"/>
            <ac:picMk id="4" creationId="{29944B61-E0DE-52D6-93F7-AFFF2CA158C1}"/>
          </ac:picMkLst>
        </pc:picChg>
        <pc:picChg chg="add del mod">
          <ac:chgData name="Nattachot Puttitanachot" userId="a4a278914649752f" providerId="LiveId" clId="{2B2A494E-FC53-440D-86CA-76DD45B52B5E}" dt="2025-06-08T15:48:32.547" v="883" actId="478"/>
          <ac:picMkLst>
            <pc:docMk/>
            <pc:sldMk cId="1053002515" sldId="340"/>
            <ac:picMk id="10" creationId="{93CC494B-18E5-B360-07E0-BF371C376652}"/>
          </ac:picMkLst>
        </pc:picChg>
        <pc:picChg chg="add del mod">
          <ac:chgData name="Nattachot Puttitanachot" userId="a4a278914649752f" providerId="LiveId" clId="{2B2A494E-FC53-440D-86CA-76DD45B52B5E}" dt="2025-06-08T15:58:40.769" v="1106" actId="478"/>
          <ac:picMkLst>
            <pc:docMk/>
            <pc:sldMk cId="1053002515" sldId="340"/>
            <ac:picMk id="12" creationId="{62403CDB-F8C7-0CBD-CD57-07EFC11DE981}"/>
          </ac:picMkLst>
        </pc:picChg>
        <pc:picChg chg="add del mod">
          <ac:chgData name="Nattachot Puttitanachot" userId="a4a278914649752f" providerId="LiveId" clId="{2B2A494E-FC53-440D-86CA-76DD45B52B5E}" dt="2025-06-08T15:57:50.660" v="1101" actId="478"/>
          <ac:picMkLst>
            <pc:docMk/>
            <pc:sldMk cId="1053002515" sldId="340"/>
            <ac:picMk id="15" creationId="{8D650E39-1039-A157-5D65-D3C24D62A20C}"/>
          </ac:picMkLst>
        </pc:picChg>
        <pc:picChg chg="add del mod topLvl modCrop">
          <ac:chgData name="Nattachot Puttitanachot" userId="a4a278914649752f" providerId="LiveId" clId="{2B2A494E-FC53-440D-86CA-76DD45B52B5E}" dt="2025-06-08T18:18:55.179" v="2448" actId="478"/>
          <ac:picMkLst>
            <pc:docMk/>
            <pc:sldMk cId="1053002515" sldId="340"/>
            <ac:picMk id="17" creationId="{43D2955F-F24C-305A-A3E5-A22E983CB98E}"/>
          </ac:picMkLst>
        </pc:picChg>
        <pc:picChg chg="add del mod topLvl modCrop">
          <ac:chgData name="Nattachot Puttitanachot" userId="a4a278914649752f" providerId="LiveId" clId="{2B2A494E-FC53-440D-86CA-76DD45B52B5E}" dt="2025-06-08T18:18:53.771" v="2447" actId="478"/>
          <ac:picMkLst>
            <pc:docMk/>
            <pc:sldMk cId="1053002515" sldId="340"/>
            <ac:picMk id="19" creationId="{0E048C39-4FBF-F35A-557E-DACEEFB22689}"/>
          </ac:picMkLst>
        </pc:picChg>
        <pc:picChg chg="del">
          <ac:chgData name="Nattachot Puttitanachot" userId="a4a278914649752f" providerId="LiveId" clId="{2B2A494E-FC53-440D-86CA-76DD45B52B5E}" dt="2025-06-08T15:01:02.932" v="613" actId="478"/>
          <ac:picMkLst>
            <pc:docMk/>
            <pc:sldMk cId="1053002515" sldId="340"/>
            <ac:picMk id="20" creationId="{46AC130A-5045-54C3-A1E3-CCFB3226236C}"/>
          </ac:picMkLst>
        </pc:picChg>
        <pc:picChg chg="del">
          <ac:chgData name="Nattachot Puttitanachot" userId="a4a278914649752f" providerId="LiveId" clId="{2B2A494E-FC53-440D-86CA-76DD45B52B5E}" dt="2025-06-08T15:04:59.759" v="676" actId="478"/>
          <ac:picMkLst>
            <pc:docMk/>
            <pc:sldMk cId="1053002515" sldId="340"/>
            <ac:picMk id="22" creationId="{199CC7DD-8F5B-08A1-9D64-D9AE62D4A751}"/>
          </ac:picMkLst>
        </pc:picChg>
        <pc:picChg chg="add del mod">
          <ac:chgData name="Nattachot Puttitanachot" userId="a4a278914649752f" providerId="LiveId" clId="{2B2A494E-FC53-440D-86CA-76DD45B52B5E}" dt="2025-06-08T18:19:11.733" v="2454" actId="478"/>
          <ac:picMkLst>
            <pc:docMk/>
            <pc:sldMk cId="1053002515" sldId="340"/>
            <ac:picMk id="25" creationId="{D5086915-820C-5BED-28A4-7960BDD36EE6}"/>
          </ac:picMkLst>
        </pc:picChg>
        <pc:picChg chg="add del mod modCrop">
          <ac:chgData name="Nattachot Puttitanachot" userId="a4a278914649752f" providerId="LiveId" clId="{2B2A494E-FC53-440D-86CA-76DD45B52B5E}" dt="2025-06-08T18:40:59.200" v="2874" actId="21"/>
          <ac:picMkLst>
            <pc:docMk/>
            <pc:sldMk cId="1053002515" sldId="340"/>
            <ac:picMk id="27" creationId="{6A729D3E-7B7E-D233-6046-289A275DB449}"/>
          </ac:picMkLst>
        </pc:picChg>
        <pc:picChg chg="add del mod modCrop">
          <ac:chgData name="Nattachot Puttitanachot" userId="a4a278914649752f" providerId="LiveId" clId="{2B2A494E-FC53-440D-86CA-76DD45B52B5E}" dt="2025-06-08T18:39:30.975" v="2868" actId="21"/>
          <ac:picMkLst>
            <pc:docMk/>
            <pc:sldMk cId="1053002515" sldId="340"/>
            <ac:picMk id="56" creationId="{4025D257-69FE-F4BD-5C61-F5032A7AA271}"/>
          </ac:picMkLst>
        </pc:picChg>
        <pc:picChg chg="add del mod">
          <ac:chgData name="Nattachot Puttitanachot" userId="a4a278914649752f" providerId="LiveId" clId="{2B2A494E-FC53-440D-86CA-76DD45B52B5E}" dt="2025-06-08T20:01:21.136" v="4993" actId="478"/>
          <ac:picMkLst>
            <pc:docMk/>
            <pc:sldMk cId="1053002515" sldId="340"/>
            <ac:picMk id="57" creationId="{6A729D3E-7B7E-D233-6046-289A275DB449}"/>
          </ac:picMkLst>
        </pc:picChg>
        <pc:picChg chg="add mod">
          <ac:chgData name="Nattachot Puttitanachot" userId="a4a278914649752f" providerId="LiveId" clId="{2B2A494E-FC53-440D-86CA-76DD45B52B5E}" dt="2025-06-08T20:01:25.870" v="4995" actId="1076"/>
          <ac:picMkLst>
            <pc:docMk/>
            <pc:sldMk cId="1053002515" sldId="340"/>
            <ac:picMk id="59" creationId="{62DEB2C2-62C5-3DAE-0170-5DA4481F60C5}"/>
          </ac:picMkLst>
        </pc:picChg>
        <pc:cxnChg chg="add mod">
          <ac:chgData name="Nattachot Puttitanachot" userId="a4a278914649752f" providerId="LiveId" clId="{2B2A494E-FC53-440D-86CA-76DD45B52B5E}" dt="2025-06-08T18:25:38.380" v="2635" actId="1036"/>
          <ac:cxnSpMkLst>
            <pc:docMk/>
            <pc:sldMk cId="1053002515" sldId="340"/>
            <ac:cxnSpMk id="54" creationId="{828B90BD-49AE-9A82-74EA-210A9C42FFE2}"/>
          </ac:cxnSpMkLst>
        </pc:cxnChg>
      </pc:sldChg>
      <pc:sldChg chg="addSp delSp modSp add mod ord modNotesTx">
        <pc:chgData name="Nattachot Puttitanachot" userId="a4a278914649752f" providerId="LiveId" clId="{2B2A494E-FC53-440D-86CA-76DD45B52B5E}" dt="2025-06-08T20:28:51.878" v="5467" actId="20577"/>
        <pc:sldMkLst>
          <pc:docMk/>
          <pc:sldMk cId="4084244169" sldId="341"/>
        </pc:sldMkLst>
        <pc:spChg chg="del mod">
          <ac:chgData name="Nattachot Puttitanachot" userId="a4a278914649752f" providerId="LiveId" clId="{2B2A494E-FC53-440D-86CA-76DD45B52B5E}" dt="2025-06-08T17:56:49.524" v="2042" actId="478"/>
          <ac:spMkLst>
            <pc:docMk/>
            <pc:sldMk cId="4084244169" sldId="341"/>
            <ac:spMk id="14" creationId="{01202CB9-1E3E-44A6-0016-09C0E110BE78}"/>
          </ac:spMkLst>
        </pc:spChg>
        <pc:spChg chg="add mod">
          <ac:chgData name="Nattachot Puttitanachot" userId="a4a278914649752f" providerId="LiveId" clId="{2B2A494E-FC53-440D-86CA-76DD45B52B5E}" dt="2025-06-08T17:56:52.566" v="2043"/>
          <ac:spMkLst>
            <pc:docMk/>
            <pc:sldMk cId="4084244169" sldId="341"/>
            <ac:spMk id="17" creationId="{2CFCD0D0-12A8-087D-6C4C-A1CD49A757C0}"/>
          </ac:spMkLst>
        </pc:spChg>
        <pc:spChg chg="mod topLvl">
          <ac:chgData name="Nattachot Puttitanachot" userId="a4a278914649752f" providerId="LiveId" clId="{2B2A494E-FC53-440D-86CA-76DD45B52B5E}" dt="2025-06-08T18:29:23.037" v="2783" actId="165"/>
          <ac:spMkLst>
            <pc:docMk/>
            <pc:sldMk cId="4084244169" sldId="341"/>
            <ac:spMk id="19" creationId="{E64CE476-9FAE-A598-F171-6F968F93003F}"/>
          </ac:spMkLst>
        </pc:spChg>
        <pc:spChg chg="mod topLvl">
          <ac:chgData name="Nattachot Puttitanachot" userId="a4a278914649752f" providerId="LiveId" clId="{2B2A494E-FC53-440D-86CA-76DD45B52B5E}" dt="2025-06-08T18:29:26.515" v="2789" actId="1035"/>
          <ac:spMkLst>
            <pc:docMk/>
            <pc:sldMk cId="4084244169" sldId="341"/>
            <ac:spMk id="20" creationId="{6E132BB0-ABC1-AC17-44C9-C227126510B7}"/>
          </ac:spMkLst>
        </pc:spChg>
        <pc:spChg chg="mod topLvl">
          <ac:chgData name="Nattachot Puttitanachot" userId="a4a278914649752f" providerId="LiveId" clId="{2B2A494E-FC53-440D-86CA-76DD45B52B5E}" dt="2025-06-08T18:29:23.037" v="2783" actId="165"/>
          <ac:spMkLst>
            <pc:docMk/>
            <pc:sldMk cId="4084244169" sldId="341"/>
            <ac:spMk id="21" creationId="{862BE1A3-8790-F52B-C5EE-B4896A1A4E9B}"/>
          </ac:spMkLst>
        </pc:spChg>
        <pc:spChg chg="del mod topLvl">
          <ac:chgData name="Nattachot Puttitanachot" userId="a4a278914649752f" providerId="LiveId" clId="{2B2A494E-FC53-440D-86CA-76DD45B52B5E}" dt="2025-06-08T17:57:43.432" v="2110" actId="478"/>
          <ac:spMkLst>
            <pc:docMk/>
            <pc:sldMk cId="4084244169" sldId="341"/>
            <ac:spMk id="22" creationId="{844DBCF0-6E36-0A99-C295-0975520F0C16}"/>
          </ac:spMkLst>
        </pc:spChg>
        <pc:spChg chg="mod">
          <ac:chgData name="Nattachot Puttitanachot" userId="a4a278914649752f" providerId="LiveId" clId="{2B2A494E-FC53-440D-86CA-76DD45B52B5E}" dt="2025-06-08T18:02:48.957" v="2135" actId="1076"/>
          <ac:spMkLst>
            <pc:docMk/>
            <pc:sldMk cId="4084244169" sldId="341"/>
            <ac:spMk id="25" creationId="{1AD51FF4-7C10-47B0-C881-AD7F70067F09}"/>
          </ac:spMkLst>
        </pc:spChg>
        <pc:spChg chg="mod">
          <ac:chgData name="Nattachot Puttitanachot" userId="a4a278914649752f" providerId="LiveId" clId="{2B2A494E-FC53-440D-86CA-76DD45B52B5E}" dt="2025-06-08T18:02:46.580" v="2133"/>
          <ac:spMkLst>
            <pc:docMk/>
            <pc:sldMk cId="4084244169" sldId="341"/>
            <ac:spMk id="26" creationId="{4E9E912E-6588-4A2D-D3C2-2D1C126D627F}"/>
          </ac:spMkLst>
        </pc:spChg>
        <pc:spChg chg="mod">
          <ac:chgData name="Nattachot Puttitanachot" userId="a4a278914649752f" providerId="LiveId" clId="{2B2A494E-FC53-440D-86CA-76DD45B52B5E}" dt="2025-06-08T18:02:46.580" v="2133"/>
          <ac:spMkLst>
            <pc:docMk/>
            <pc:sldMk cId="4084244169" sldId="341"/>
            <ac:spMk id="27" creationId="{DE0674D2-7718-7E5C-B124-BBA5E9834FFD}"/>
          </ac:spMkLst>
        </pc:spChg>
        <pc:spChg chg="mod">
          <ac:chgData name="Nattachot Puttitanachot" userId="a4a278914649752f" providerId="LiveId" clId="{2B2A494E-FC53-440D-86CA-76DD45B52B5E}" dt="2025-06-08T18:28:15.538" v="2751" actId="1076"/>
          <ac:spMkLst>
            <pc:docMk/>
            <pc:sldMk cId="4084244169" sldId="341"/>
            <ac:spMk id="29" creationId="{3FE4AF4C-E7B0-9EDE-9F5A-7A85F0E93F97}"/>
          </ac:spMkLst>
        </pc:spChg>
        <pc:spChg chg="mod">
          <ac:chgData name="Nattachot Puttitanachot" userId="a4a278914649752f" providerId="LiveId" clId="{2B2A494E-FC53-440D-86CA-76DD45B52B5E}" dt="2025-06-08T18:03:17.192" v="2193" actId="20577"/>
          <ac:spMkLst>
            <pc:docMk/>
            <pc:sldMk cId="4084244169" sldId="341"/>
            <ac:spMk id="30" creationId="{2E12ED45-C0D8-6847-3222-09EDB1E20680}"/>
          </ac:spMkLst>
        </pc:spChg>
        <pc:spChg chg="mod">
          <ac:chgData name="Nattachot Puttitanachot" userId="a4a278914649752f" providerId="LiveId" clId="{2B2A494E-FC53-440D-86CA-76DD45B52B5E}" dt="2025-06-08T18:13:00.423" v="2424" actId="20577"/>
          <ac:spMkLst>
            <pc:docMk/>
            <pc:sldMk cId="4084244169" sldId="341"/>
            <ac:spMk id="31" creationId="{010DF302-84AF-FB1C-481E-B85DDB8E00E9}"/>
          </ac:spMkLst>
        </pc:spChg>
        <pc:spChg chg="add mod">
          <ac:chgData name="Nattachot Puttitanachot" userId="a4a278914649752f" providerId="LiveId" clId="{2B2A494E-FC53-440D-86CA-76DD45B52B5E}" dt="2025-06-08T18:28:27.770" v="2755" actId="1076"/>
          <ac:spMkLst>
            <pc:docMk/>
            <pc:sldMk cId="4084244169" sldId="341"/>
            <ac:spMk id="32" creationId="{F4BE1CFB-D2B7-06FC-04FE-6E21DE18A57E}"/>
          </ac:spMkLst>
        </pc:spChg>
        <pc:spChg chg="mod">
          <ac:chgData name="Nattachot Puttitanachot" userId="a4a278914649752f" providerId="LiveId" clId="{2B2A494E-FC53-440D-86CA-76DD45B52B5E}" dt="2025-06-08T18:05:21.043" v="2223"/>
          <ac:spMkLst>
            <pc:docMk/>
            <pc:sldMk cId="4084244169" sldId="341"/>
            <ac:spMk id="37" creationId="{8F713035-9151-B1BC-804C-51EE833328D1}"/>
          </ac:spMkLst>
        </pc:spChg>
        <pc:spChg chg="mod">
          <ac:chgData name="Nattachot Puttitanachot" userId="a4a278914649752f" providerId="LiveId" clId="{2B2A494E-FC53-440D-86CA-76DD45B52B5E}" dt="2025-06-08T18:05:23.304" v="2225" actId="1076"/>
          <ac:spMkLst>
            <pc:docMk/>
            <pc:sldMk cId="4084244169" sldId="341"/>
            <ac:spMk id="38" creationId="{8B8BE284-D1F7-2968-613B-E4B26E80D6F8}"/>
          </ac:spMkLst>
        </pc:spChg>
        <pc:spChg chg="mod">
          <ac:chgData name="Nattachot Puttitanachot" userId="a4a278914649752f" providerId="LiveId" clId="{2B2A494E-FC53-440D-86CA-76DD45B52B5E}" dt="2025-06-08T18:05:21.043" v="2223"/>
          <ac:spMkLst>
            <pc:docMk/>
            <pc:sldMk cId="4084244169" sldId="341"/>
            <ac:spMk id="39" creationId="{436B8C0A-E300-DB78-4208-B6F2959C62C7}"/>
          </ac:spMkLst>
        </pc:spChg>
        <pc:spChg chg="mod">
          <ac:chgData name="Nattachot Puttitanachot" userId="a4a278914649752f" providerId="LiveId" clId="{2B2A494E-FC53-440D-86CA-76DD45B52B5E}" dt="2025-06-08T18:05:21.043" v="2223"/>
          <ac:spMkLst>
            <pc:docMk/>
            <pc:sldMk cId="4084244169" sldId="341"/>
            <ac:spMk id="40" creationId="{D30ADC57-2599-7C78-7760-4A65C0FC68F4}"/>
          </ac:spMkLst>
        </pc:spChg>
        <pc:spChg chg="del mod topLvl">
          <ac:chgData name="Nattachot Puttitanachot" userId="a4a278914649752f" providerId="LiveId" clId="{2B2A494E-FC53-440D-86CA-76DD45B52B5E}" dt="2025-06-08T18:11:36.548" v="2387" actId="478"/>
          <ac:spMkLst>
            <pc:docMk/>
            <pc:sldMk cId="4084244169" sldId="341"/>
            <ac:spMk id="43" creationId="{DE2174B9-3024-842A-9108-68BB5C0F7E55}"/>
          </ac:spMkLst>
        </pc:spChg>
        <pc:spChg chg="mod topLvl">
          <ac:chgData name="Nattachot Puttitanachot" userId="a4a278914649752f" providerId="LiveId" clId="{2B2A494E-FC53-440D-86CA-76DD45B52B5E}" dt="2025-06-08T18:31:31.783" v="2827" actId="165"/>
          <ac:spMkLst>
            <pc:docMk/>
            <pc:sldMk cId="4084244169" sldId="341"/>
            <ac:spMk id="44" creationId="{E0EC0C68-2941-7CC3-804B-342B23895110}"/>
          </ac:spMkLst>
        </pc:spChg>
        <pc:spChg chg="mod topLvl">
          <ac:chgData name="Nattachot Puttitanachot" userId="a4a278914649752f" providerId="LiveId" clId="{2B2A494E-FC53-440D-86CA-76DD45B52B5E}" dt="2025-06-08T18:31:31.783" v="2827" actId="165"/>
          <ac:spMkLst>
            <pc:docMk/>
            <pc:sldMk cId="4084244169" sldId="341"/>
            <ac:spMk id="45" creationId="{2EE76715-44EE-F21C-5361-CF9B7DEE27D7}"/>
          </ac:spMkLst>
        </pc:spChg>
        <pc:spChg chg="mod topLvl">
          <ac:chgData name="Nattachot Puttitanachot" userId="a4a278914649752f" providerId="LiveId" clId="{2B2A494E-FC53-440D-86CA-76DD45B52B5E}" dt="2025-06-08T18:31:31.783" v="2827" actId="165"/>
          <ac:spMkLst>
            <pc:docMk/>
            <pc:sldMk cId="4084244169" sldId="341"/>
            <ac:spMk id="46" creationId="{AB619965-053A-044D-AEBD-3344698419CD}"/>
          </ac:spMkLst>
        </pc:spChg>
        <pc:spChg chg="mod">
          <ac:chgData name="Nattachot Puttitanachot" userId="a4a278914649752f" providerId="LiveId" clId="{2B2A494E-FC53-440D-86CA-76DD45B52B5E}" dt="2025-06-08T18:08:07.484" v="2271"/>
          <ac:spMkLst>
            <pc:docMk/>
            <pc:sldMk cId="4084244169" sldId="341"/>
            <ac:spMk id="51" creationId="{E31A0556-7EA6-DD1B-B026-640D450C1709}"/>
          </ac:spMkLst>
        </pc:spChg>
        <pc:spChg chg="mod">
          <ac:chgData name="Nattachot Puttitanachot" userId="a4a278914649752f" providerId="LiveId" clId="{2B2A494E-FC53-440D-86CA-76DD45B52B5E}" dt="2025-06-08T18:08:07.484" v="2271"/>
          <ac:spMkLst>
            <pc:docMk/>
            <pc:sldMk cId="4084244169" sldId="341"/>
            <ac:spMk id="52" creationId="{08B39080-149B-C1A0-49D8-4B6E75DACD9C}"/>
          </ac:spMkLst>
        </pc:spChg>
        <pc:spChg chg="mod">
          <ac:chgData name="Nattachot Puttitanachot" userId="a4a278914649752f" providerId="LiveId" clId="{2B2A494E-FC53-440D-86CA-76DD45B52B5E}" dt="2025-06-08T18:08:07.484" v="2271"/>
          <ac:spMkLst>
            <pc:docMk/>
            <pc:sldMk cId="4084244169" sldId="341"/>
            <ac:spMk id="53" creationId="{66C23906-ACF1-99EB-E8D4-105F0C6ACA3B}"/>
          </ac:spMkLst>
        </pc:spChg>
        <pc:spChg chg="mod">
          <ac:chgData name="Nattachot Puttitanachot" userId="a4a278914649752f" providerId="LiveId" clId="{2B2A494E-FC53-440D-86CA-76DD45B52B5E}" dt="2025-06-08T18:08:07.484" v="2271"/>
          <ac:spMkLst>
            <pc:docMk/>
            <pc:sldMk cId="4084244169" sldId="341"/>
            <ac:spMk id="54" creationId="{06BAE3B5-2693-C07E-D75E-BE29FFE8FEC2}"/>
          </ac:spMkLst>
        </pc:spChg>
        <pc:spChg chg="mod topLvl">
          <ac:chgData name="Nattachot Puttitanachot" userId="a4a278914649752f" providerId="LiveId" clId="{2B2A494E-FC53-440D-86CA-76DD45B52B5E}" dt="2025-06-08T18:13:17.516" v="2432" actId="165"/>
          <ac:spMkLst>
            <pc:docMk/>
            <pc:sldMk cId="4084244169" sldId="341"/>
            <ac:spMk id="56" creationId="{CB26A9D4-D0E2-EFB2-D1C7-0BCEE5B9CB0A}"/>
          </ac:spMkLst>
        </pc:spChg>
        <pc:spChg chg="mod topLvl">
          <ac:chgData name="Nattachot Puttitanachot" userId="a4a278914649752f" providerId="LiveId" clId="{2B2A494E-FC53-440D-86CA-76DD45B52B5E}" dt="2025-06-08T18:36:05.798" v="2846" actId="207"/>
          <ac:spMkLst>
            <pc:docMk/>
            <pc:sldMk cId="4084244169" sldId="341"/>
            <ac:spMk id="57" creationId="{E9F2D4B1-3D84-8441-C64C-B3DB65197213}"/>
          </ac:spMkLst>
        </pc:spChg>
        <pc:spChg chg="mod topLvl">
          <ac:chgData name="Nattachot Puttitanachot" userId="a4a278914649752f" providerId="LiveId" clId="{2B2A494E-FC53-440D-86CA-76DD45B52B5E}" dt="2025-06-08T18:13:25.367" v="2433" actId="1076"/>
          <ac:spMkLst>
            <pc:docMk/>
            <pc:sldMk cId="4084244169" sldId="341"/>
            <ac:spMk id="58" creationId="{F60EB1E4-5977-E7EA-AF2A-7A5A16409FBD}"/>
          </ac:spMkLst>
        </pc:spChg>
        <pc:spChg chg="add mod">
          <ac:chgData name="Nattachot Puttitanachot" userId="a4a278914649752f" providerId="LiveId" clId="{2B2A494E-FC53-440D-86CA-76DD45B52B5E}" dt="2025-06-08T18:10:24.095" v="2332"/>
          <ac:spMkLst>
            <pc:docMk/>
            <pc:sldMk cId="4084244169" sldId="341"/>
            <ac:spMk id="59" creationId="{7CEF31B9-FEF5-FAC7-D62E-D75CFBD335F3}"/>
          </ac:spMkLst>
        </pc:spChg>
        <pc:spChg chg="add mod topLvl">
          <ac:chgData name="Nattachot Puttitanachot" userId="a4a278914649752f" providerId="LiveId" clId="{2B2A494E-FC53-440D-86CA-76DD45B52B5E}" dt="2025-06-08T18:31:31.783" v="2827" actId="165"/>
          <ac:spMkLst>
            <pc:docMk/>
            <pc:sldMk cId="4084244169" sldId="341"/>
            <ac:spMk id="60" creationId="{2D34D0E7-153C-B3C2-47E6-71FCC3C57B88}"/>
          </ac:spMkLst>
        </pc:spChg>
        <pc:spChg chg="add mod topLvl">
          <ac:chgData name="Nattachot Puttitanachot" userId="a4a278914649752f" providerId="LiveId" clId="{2B2A494E-FC53-440D-86CA-76DD45B52B5E}" dt="2025-06-08T18:31:31.783" v="2827" actId="165"/>
          <ac:spMkLst>
            <pc:docMk/>
            <pc:sldMk cId="4084244169" sldId="341"/>
            <ac:spMk id="63" creationId="{29CB95E9-DDA2-56AF-DAE2-EA9F317EE5D9}"/>
          </ac:spMkLst>
        </pc:spChg>
        <pc:spChg chg="add del mod topLvl">
          <ac:chgData name="Nattachot Puttitanachot" userId="a4a278914649752f" providerId="LiveId" clId="{2B2A494E-FC53-440D-86CA-76DD45B52B5E}" dt="2025-06-08T18:31:35.795" v="2829" actId="1035"/>
          <ac:spMkLst>
            <pc:docMk/>
            <pc:sldMk cId="4084244169" sldId="341"/>
            <ac:spMk id="10241" creationId="{C3ED4335-FAB7-7368-2D77-8543EBF6A807}"/>
          </ac:spMkLst>
        </pc:spChg>
        <pc:spChg chg="add mod">
          <ac:chgData name="Nattachot Puttitanachot" userId="a4a278914649752f" providerId="LiveId" clId="{2B2A494E-FC53-440D-86CA-76DD45B52B5E}" dt="2025-06-08T18:31:35.795" v="2829" actId="1035"/>
          <ac:spMkLst>
            <pc:docMk/>
            <pc:sldMk cId="4084244169" sldId="341"/>
            <ac:spMk id="10245" creationId="{3DAE2E00-47AE-9CB9-B4F4-93B68150A89B}"/>
          </ac:spMkLst>
        </pc:spChg>
        <pc:grpChg chg="add del mod">
          <ac:chgData name="Nattachot Puttitanachot" userId="a4a278914649752f" providerId="LiveId" clId="{2B2A494E-FC53-440D-86CA-76DD45B52B5E}" dt="2025-06-08T17:57:03.998" v="2047" actId="165"/>
          <ac:grpSpMkLst>
            <pc:docMk/>
            <pc:sldMk cId="4084244169" sldId="341"/>
            <ac:grpSpMk id="18" creationId="{3A541FB2-7715-C334-5D5C-5021DACA7D5B}"/>
          </ac:grpSpMkLst>
        </pc:grpChg>
        <pc:grpChg chg="add del mod">
          <ac:chgData name="Nattachot Puttitanachot" userId="a4a278914649752f" providerId="LiveId" clId="{2B2A494E-FC53-440D-86CA-76DD45B52B5E}" dt="2025-06-08T18:04:48.837" v="2218" actId="165"/>
          <ac:grpSpMkLst>
            <pc:docMk/>
            <pc:sldMk cId="4084244169" sldId="341"/>
            <ac:grpSpMk id="23" creationId="{6CEE1415-0F7A-53C5-78BE-8E09E0A98FB5}"/>
          </ac:grpSpMkLst>
        </pc:grpChg>
        <pc:grpChg chg="add mod">
          <ac:chgData name="Nattachot Puttitanachot" userId="a4a278914649752f" providerId="LiveId" clId="{2B2A494E-FC53-440D-86CA-76DD45B52B5E}" dt="2025-06-08T18:02:46.580" v="2133"/>
          <ac:grpSpMkLst>
            <pc:docMk/>
            <pc:sldMk cId="4084244169" sldId="341"/>
            <ac:grpSpMk id="24" creationId="{46800D42-0F3E-7EAF-5238-FB83083B6948}"/>
          </ac:grpSpMkLst>
        </pc:grpChg>
        <pc:grpChg chg="add mod">
          <ac:chgData name="Nattachot Puttitanachot" userId="a4a278914649752f" providerId="LiveId" clId="{2B2A494E-FC53-440D-86CA-76DD45B52B5E}" dt="2025-06-08T18:03:50.588" v="2203" actId="164"/>
          <ac:grpSpMkLst>
            <pc:docMk/>
            <pc:sldMk cId="4084244169" sldId="341"/>
            <ac:grpSpMk id="28" creationId="{25B1F0D9-29F1-5C52-4872-22A6394C56DA}"/>
          </ac:grpSpMkLst>
        </pc:grpChg>
        <pc:grpChg chg="add mod">
          <ac:chgData name="Nattachot Puttitanachot" userId="a4a278914649752f" providerId="LiveId" clId="{2B2A494E-FC53-440D-86CA-76DD45B52B5E}" dt="2025-06-08T18:28:22.123" v="2752" actId="1076"/>
          <ac:grpSpMkLst>
            <pc:docMk/>
            <pc:sldMk cId="4084244169" sldId="341"/>
            <ac:grpSpMk id="33" creationId="{72081DED-AB7F-EAA3-FDE9-1F3BE60F0529}"/>
          </ac:grpSpMkLst>
        </pc:grpChg>
        <pc:grpChg chg="add del mod">
          <ac:chgData name="Nattachot Puttitanachot" userId="a4a278914649752f" providerId="LiveId" clId="{2B2A494E-FC53-440D-86CA-76DD45B52B5E}" dt="2025-06-08T18:29:23.037" v="2783" actId="165"/>
          <ac:grpSpMkLst>
            <pc:docMk/>
            <pc:sldMk cId="4084244169" sldId="341"/>
            <ac:grpSpMk id="34" creationId="{B0B1F184-20EB-7F55-280A-457475788B2A}"/>
          </ac:grpSpMkLst>
        </pc:grpChg>
        <pc:grpChg chg="add mod">
          <ac:chgData name="Nattachot Puttitanachot" userId="a4a278914649752f" providerId="LiveId" clId="{2B2A494E-FC53-440D-86CA-76DD45B52B5E}" dt="2025-06-08T18:05:21.043" v="2223"/>
          <ac:grpSpMkLst>
            <pc:docMk/>
            <pc:sldMk cId="4084244169" sldId="341"/>
            <ac:grpSpMk id="35" creationId="{E8544E43-ADAF-6D86-3C1D-B55F85637F8B}"/>
          </ac:grpSpMkLst>
        </pc:grpChg>
        <pc:grpChg chg="mod">
          <ac:chgData name="Nattachot Puttitanachot" userId="a4a278914649752f" providerId="LiveId" clId="{2B2A494E-FC53-440D-86CA-76DD45B52B5E}" dt="2025-06-08T18:05:21.043" v="2223"/>
          <ac:grpSpMkLst>
            <pc:docMk/>
            <pc:sldMk cId="4084244169" sldId="341"/>
            <ac:grpSpMk id="36" creationId="{7634A771-BA16-588E-070B-29D23C518B48}"/>
          </ac:grpSpMkLst>
        </pc:grpChg>
        <pc:grpChg chg="add del mod">
          <ac:chgData name="Nattachot Puttitanachot" userId="a4a278914649752f" providerId="LiveId" clId="{2B2A494E-FC53-440D-86CA-76DD45B52B5E}" dt="2025-06-08T18:09:29.230" v="2315" actId="165"/>
          <ac:grpSpMkLst>
            <pc:docMk/>
            <pc:sldMk cId="4084244169" sldId="341"/>
            <ac:grpSpMk id="41" creationId="{443F288A-F314-E22D-FA3D-5269FE7D19AA}"/>
          </ac:grpSpMkLst>
        </pc:grpChg>
        <pc:grpChg chg="del mod topLvl">
          <ac:chgData name="Nattachot Puttitanachot" userId="a4a278914649752f" providerId="LiveId" clId="{2B2A494E-FC53-440D-86CA-76DD45B52B5E}" dt="2025-06-08T18:10:13.245" v="2329" actId="165"/>
          <ac:grpSpMkLst>
            <pc:docMk/>
            <pc:sldMk cId="4084244169" sldId="341"/>
            <ac:grpSpMk id="42" creationId="{62C1DD1E-9EF2-B3D9-8B79-8DF0CF082E77}"/>
          </ac:grpSpMkLst>
        </pc:grpChg>
        <pc:grpChg chg="add del mod">
          <ac:chgData name="Nattachot Puttitanachot" userId="a4a278914649752f" providerId="LiveId" clId="{2B2A494E-FC53-440D-86CA-76DD45B52B5E}" dt="2025-06-08T18:09:53.973" v="2317" actId="478"/>
          <ac:grpSpMkLst>
            <pc:docMk/>
            <pc:sldMk cId="4084244169" sldId="341"/>
            <ac:grpSpMk id="49" creationId="{5DF4D8B3-17C3-2236-C011-1956A37C4BF3}"/>
          </ac:grpSpMkLst>
        </pc:grpChg>
        <pc:grpChg chg="mod">
          <ac:chgData name="Nattachot Puttitanachot" userId="a4a278914649752f" providerId="LiveId" clId="{2B2A494E-FC53-440D-86CA-76DD45B52B5E}" dt="2025-06-08T18:08:07.484" v="2271"/>
          <ac:grpSpMkLst>
            <pc:docMk/>
            <pc:sldMk cId="4084244169" sldId="341"/>
            <ac:grpSpMk id="50" creationId="{1F90F8D6-171E-3A87-5C56-DDE5E36BD725}"/>
          </ac:grpSpMkLst>
        </pc:grpChg>
        <pc:grpChg chg="add del mod">
          <ac:chgData name="Nattachot Puttitanachot" userId="a4a278914649752f" providerId="LiveId" clId="{2B2A494E-FC53-440D-86CA-76DD45B52B5E}" dt="2025-06-08T18:13:17.516" v="2432" actId="165"/>
          <ac:grpSpMkLst>
            <pc:docMk/>
            <pc:sldMk cId="4084244169" sldId="341"/>
            <ac:grpSpMk id="55" creationId="{BA0EB856-BF92-2717-90A8-F708DC579049}"/>
          </ac:grpSpMkLst>
        </pc:grpChg>
        <pc:grpChg chg="add mod">
          <ac:chgData name="Nattachot Puttitanachot" userId="a4a278914649752f" providerId="LiveId" clId="{2B2A494E-FC53-440D-86CA-76DD45B52B5E}" dt="2025-06-08T18:28:47.135" v="2760" actId="164"/>
          <ac:grpSpMkLst>
            <pc:docMk/>
            <pc:sldMk cId="4084244169" sldId="341"/>
            <ac:grpSpMk id="10242" creationId="{16C5CFE5-00C5-239C-C6E8-BBBDF091CFC9}"/>
          </ac:grpSpMkLst>
        </pc:grpChg>
        <pc:grpChg chg="add del mod">
          <ac:chgData name="Nattachot Puttitanachot" userId="a4a278914649752f" providerId="LiveId" clId="{2B2A494E-FC53-440D-86CA-76DD45B52B5E}" dt="2025-06-08T18:31:31.783" v="2827" actId="165"/>
          <ac:grpSpMkLst>
            <pc:docMk/>
            <pc:sldMk cId="4084244169" sldId="341"/>
            <ac:grpSpMk id="10244" creationId="{6E0D11CB-831C-82D3-D705-A4F0131BF0A1}"/>
          </ac:grpSpMkLst>
        </pc:grpChg>
        <pc:picChg chg="del mod">
          <ac:chgData name="Nattachot Puttitanachot" userId="a4a278914649752f" providerId="LiveId" clId="{2B2A494E-FC53-440D-86CA-76DD45B52B5E}" dt="2025-06-08T16:18:53.612" v="1530" actId="478"/>
          <ac:picMkLst>
            <pc:docMk/>
            <pc:sldMk cId="4084244169" sldId="341"/>
            <ac:picMk id="4" creationId="{DAAA3A81-3DAA-FF51-413A-AC2256D3B967}"/>
          </ac:picMkLst>
        </pc:picChg>
        <pc:picChg chg="add del mod">
          <ac:chgData name="Nattachot Puttitanachot" userId="a4a278914649752f" providerId="LiveId" clId="{2B2A494E-FC53-440D-86CA-76DD45B52B5E}" dt="2025-06-08T16:16:44.904" v="1526" actId="478"/>
          <ac:picMkLst>
            <pc:docMk/>
            <pc:sldMk cId="4084244169" sldId="341"/>
            <ac:picMk id="9" creationId="{B88129A3-0C1C-5C9E-E53F-07A134C36EB0}"/>
          </ac:picMkLst>
        </pc:picChg>
        <pc:picChg chg="add del mod">
          <ac:chgData name="Nattachot Puttitanachot" userId="a4a278914649752f" providerId="LiveId" clId="{2B2A494E-FC53-440D-86CA-76DD45B52B5E}" dt="2025-06-08T18:07:31.013" v="2264" actId="478"/>
          <ac:picMkLst>
            <pc:docMk/>
            <pc:sldMk cId="4084244169" sldId="341"/>
            <ac:picMk id="11" creationId="{0A3B5515-4315-1E7F-D976-F61B7788BA09}"/>
          </ac:picMkLst>
        </pc:picChg>
        <pc:picChg chg="add del mod">
          <ac:chgData name="Nattachot Puttitanachot" userId="a4a278914649752f" providerId="LiveId" clId="{2B2A494E-FC53-440D-86CA-76DD45B52B5E}" dt="2025-06-08T16:18:57.920" v="1533" actId="478"/>
          <ac:picMkLst>
            <pc:docMk/>
            <pc:sldMk cId="4084244169" sldId="341"/>
            <ac:picMk id="13" creationId="{84CE4D69-BD99-3418-A6C1-DD31BCF46ECF}"/>
          </ac:picMkLst>
        </pc:picChg>
        <pc:picChg chg="add del mod">
          <ac:chgData name="Nattachot Puttitanachot" userId="a4a278914649752f" providerId="LiveId" clId="{2B2A494E-FC53-440D-86CA-76DD45B52B5E}" dt="2025-06-08T20:04:50.108" v="5006" actId="478"/>
          <ac:picMkLst>
            <pc:docMk/>
            <pc:sldMk cId="4084244169" sldId="341"/>
            <ac:picMk id="16" creationId="{BFE4C642-8642-6902-B87D-6ABDD18E417E}"/>
          </ac:picMkLst>
        </pc:picChg>
        <pc:picChg chg="add del mod">
          <ac:chgData name="Nattachot Puttitanachot" userId="a4a278914649752f" providerId="LiveId" clId="{2B2A494E-FC53-440D-86CA-76DD45B52B5E}" dt="2025-06-08T18:32:41.752" v="2830" actId="478"/>
          <ac:picMkLst>
            <pc:docMk/>
            <pc:sldMk cId="4084244169" sldId="341"/>
            <ac:picMk id="48" creationId="{075E4A40-CEB0-ABE1-5D60-44230C7324CE}"/>
          </ac:picMkLst>
        </pc:picChg>
        <pc:picChg chg="add mod">
          <ac:chgData name="Nattachot Puttitanachot" userId="a4a278914649752f" providerId="LiveId" clId="{2B2A494E-FC53-440D-86CA-76DD45B52B5E}" dt="2025-06-08T18:32:54.189" v="2835" actId="14100"/>
          <ac:picMkLst>
            <pc:docMk/>
            <pc:sldMk cId="4084244169" sldId="341"/>
            <ac:picMk id="10247" creationId="{E0923C2F-3B10-D5C5-A72B-D48F69A0B230}"/>
          </ac:picMkLst>
        </pc:picChg>
        <pc:picChg chg="add mod">
          <ac:chgData name="Nattachot Puttitanachot" userId="a4a278914649752f" providerId="LiveId" clId="{2B2A494E-FC53-440D-86CA-76DD45B52B5E}" dt="2025-06-08T20:05:22.015" v="5013" actId="1076"/>
          <ac:picMkLst>
            <pc:docMk/>
            <pc:sldMk cId="4084244169" sldId="341"/>
            <ac:picMk id="10249" creationId="{05E3F6B1-C885-3647-70EA-610B7C4180B2}"/>
          </ac:picMkLst>
        </pc:picChg>
        <pc:cxnChg chg="add mod topLvl">
          <ac:chgData name="Nattachot Puttitanachot" userId="a4a278914649752f" providerId="LiveId" clId="{2B2A494E-FC53-440D-86CA-76DD45B52B5E}" dt="2025-06-08T18:31:31.783" v="2827" actId="165"/>
          <ac:cxnSpMkLst>
            <pc:docMk/>
            <pc:sldMk cId="4084244169" sldId="341"/>
            <ac:cxnSpMk id="62" creationId="{161C58CB-BA7F-2F5B-BCAE-F32F6CBC85A5}"/>
          </ac:cxnSpMkLst>
        </pc:cxnChg>
      </pc:sldChg>
      <pc:sldChg chg="addSp delSp modSp add mod modNotesTx">
        <pc:chgData name="Nattachot Puttitanachot" userId="a4a278914649752f" providerId="LiveId" clId="{2B2A494E-FC53-440D-86CA-76DD45B52B5E}" dt="2025-06-08T20:23:19.254" v="5308" actId="20577"/>
        <pc:sldMkLst>
          <pc:docMk/>
          <pc:sldMk cId="2132337126" sldId="342"/>
        </pc:sldMkLst>
        <pc:spChg chg="add mod ord">
          <ac:chgData name="Nattachot Puttitanachot" userId="a4a278914649752f" providerId="LiveId" clId="{2B2A494E-FC53-440D-86CA-76DD45B52B5E}" dt="2025-06-08T17:52:20.866" v="2032" actId="164"/>
          <ac:spMkLst>
            <pc:docMk/>
            <pc:sldMk cId="2132337126" sldId="342"/>
            <ac:spMk id="3" creationId="{AFAF44CC-4BDA-2F9E-59E2-726A66F82003}"/>
          </ac:spMkLst>
        </pc:spChg>
        <pc:spChg chg="add del mod">
          <ac:chgData name="Nattachot Puttitanachot" userId="a4a278914649752f" providerId="LiveId" clId="{2B2A494E-FC53-440D-86CA-76DD45B52B5E}" dt="2025-06-08T17:38:26.432" v="1738" actId="478"/>
          <ac:spMkLst>
            <pc:docMk/>
            <pc:sldMk cId="2132337126" sldId="342"/>
            <ac:spMk id="10" creationId="{5C7D4440-5E49-5E7B-A0F5-56EF4B499EBD}"/>
          </ac:spMkLst>
        </pc:spChg>
        <pc:spChg chg="add del mod">
          <ac:chgData name="Nattachot Puttitanachot" userId="a4a278914649752f" providerId="LiveId" clId="{2B2A494E-FC53-440D-86CA-76DD45B52B5E}" dt="2025-06-08T17:40:57.625" v="1779" actId="478"/>
          <ac:spMkLst>
            <pc:docMk/>
            <pc:sldMk cId="2132337126" sldId="342"/>
            <ac:spMk id="11" creationId="{C67D10AD-36A9-9F4F-2E8E-FADA9C6BE00C}"/>
          </ac:spMkLst>
        </pc:spChg>
        <pc:spChg chg="add del mod ord">
          <ac:chgData name="Nattachot Puttitanachot" userId="a4a278914649752f" providerId="LiveId" clId="{2B2A494E-FC53-440D-86CA-76DD45B52B5E}" dt="2025-06-08T17:40:57.246" v="1778" actId="478"/>
          <ac:spMkLst>
            <pc:docMk/>
            <pc:sldMk cId="2132337126" sldId="342"/>
            <ac:spMk id="12" creationId="{EBE30B35-C070-F9A5-ED8A-A4BE8192D7F1}"/>
          </ac:spMkLst>
        </pc:spChg>
        <pc:spChg chg="add del mod ord">
          <ac:chgData name="Nattachot Puttitanachot" userId="a4a278914649752f" providerId="LiveId" clId="{2B2A494E-FC53-440D-86CA-76DD45B52B5E}" dt="2025-06-08T17:47:15.867" v="1936" actId="478"/>
          <ac:spMkLst>
            <pc:docMk/>
            <pc:sldMk cId="2132337126" sldId="342"/>
            <ac:spMk id="13" creationId="{AC86A281-CB09-47B4-1585-65ACED1CFC56}"/>
          </ac:spMkLst>
        </pc:spChg>
        <pc:spChg chg="del mod">
          <ac:chgData name="Nattachot Puttitanachot" userId="a4a278914649752f" providerId="LiveId" clId="{2B2A494E-FC53-440D-86CA-76DD45B52B5E}" dt="2025-06-08T17:38:07.642" v="1734" actId="478"/>
          <ac:spMkLst>
            <pc:docMk/>
            <pc:sldMk cId="2132337126" sldId="342"/>
            <ac:spMk id="14" creationId="{427EDD9D-EEBA-660F-EDAF-633AC9461C33}"/>
          </ac:spMkLst>
        </pc:spChg>
        <pc:spChg chg="add mod">
          <ac:chgData name="Nattachot Puttitanachot" userId="a4a278914649752f" providerId="LiveId" clId="{2B2A494E-FC53-440D-86CA-76DD45B52B5E}" dt="2025-06-08T17:40:59.929" v="1782" actId="1076"/>
          <ac:spMkLst>
            <pc:docMk/>
            <pc:sldMk cId="2132337126" sldId="342"/>
            <ac:spMk id="15" creationId="{B236CB06-7436-4FAE-3959-8BD3C2A801E8}"/>
          </ac:spMkLst>
        </pc:spChg>
        <pc:spChg chg="add mod">
          <ac:chgData name="Nattachot Puttitanachot" userId="a4a278914649752f" providerId="LiveId" clId="{2B2A494E-FC53-440D-86CA-76DD45B52B5E}" dt="2025-06-08T17:41:48.490" v="1793"/>
          <ac:spMkLst>
            <pc:docMk/>
            <pc:sldMk cId="2132337126" sldId="342"/>
            <ac:spMk id="16" creationId="{E798A067-33EF-FBFC-4500-814CA5CF7CB0}"/>
          </ac:spMkLst>
        </pc:spChg>
        <pc:spChg chg="add del mod ord">
          <ac:chgData name="Nattachot Puttitanachot" userId="a4a278914649752f" providerId="LiveId" clId="{2B2A494E-FC53-440D-86CA-76DD45B52B5E}" dt="2025-06-08T17:47:14.948" v="1935" actId="478"/>
          <ac:spMkLst>
            <pc:docMk/>
            <pc:sldMk cId="2132337126" sldId="342"/>
            <ac:spMk id="17" creationId="{A38D0F4B-FB88-63E9-902B-009A3E90DFC0}"/>
          </ac:spMkLst>
        </pc:spChg>
        <pc:spChg chg="add mod ord">
          <ac:chgData name="Nattachot Puttitanachot" userId="a4a278914649752f" providerId="LiveId" clId="{2B2A494E-FC53-440D-86CA-76DD45B52B5E}" dt="2025-06-08T17:52:20.866" v="2032" actId="164"/>
          <ac:spMkLst>
            <pc:docMk/>
            <pc:sldMk cId="2132337126" sldId="342"/>
            <ac:spMk id="18" creationId="{8D795B3D-87E4-AEA6-0772-F7ED3C9957B8}"/>
          </ac:spMkLst>
        </pc:spChg>
        <pc:spChg chg="add del mod ord">
          <ac:chgData name="Nattachot Puttitanachot" userId="a4a278914649752f" providerId="LiveId" clId="{2B2A494E-FC53-440D-86CA-76DD45B52B5E}" dt="2025-06-08T17:46:17.037" v="1898" actId="478"/>
          <ac:spMkLst>
            <pc:docMk/>
            <pc:sldMk cId="2132337126" sldId="342"/>
            <ac:spMk id="19" creationId="{28F1DC4B-B39B-334E-0982-91F8B53CA008}"/>
          </ac:spMkLst>
        </pc:spChg>
        <pc:spChg chg="add del mod ord">
          <ac:chgData name="Nattachot Puttitanachot" userId="a4a278914649752f" providerId="LiveId" clId="{2B2A494E-FC53-440D-86CA-76DD45B52B5E}" dt="2025-06-08T17:46:18.498" v="1899" actId="478"/>
          <ac:spMkLst>
            <pc:docMk/>
            <pc:sldMk cId="2132337126" sldId="342"/>
            <ac:spMk id="21" creationId="{73F4B198-E012-DADF-1F52-AD6D68A1C82A}"/>
          </ac:spMkLst>
        </pc:spChg>
        <pc:spChg chg="add mod">
          <ac:chgData name="Nattachot Puttitanachot" userId="a4a278914649752f" providerId="LiveId" clId="{2B2A494E-FC53-440D-86CA-76DD45B52B5E}" dt="2025-06-08T18:12:52.429" v="2416" actId="20577"/>
          <ac:spMkLst>
            <pc:docMk/>
            <pc:sldMk cId="2132337126" sldId="342"/>
            <ac:spMk id="22" creationId="{57B61A69-0F79-694F-52D8-C73692534337}"/>
          </ac:spMkLst>
        </pc:spChg>
        <pc:spChg chg="add mod">
          <ac:chgData name="Nattachot Puttitanachot" userId="a4a278914649752f" providerId="LiveId" clId="{2B2A494E-FC53-440D-86CA-76DD45B52B5E}" dt="2025-06-08T17:52:20.866" v="2032" actId="164"/>
          <ac:spMkLst>
            <pc:docMk/>
            <pc:sldMk cId="2132337126" sldId="342"/>
            <ac:spMk id="23" creationId="{7748D86F-1483-3EEF-836B-40E1EEDCD8D8}"/>
          </ac:spMkLst>
        </pc:spChg>
        <pc:spChg chg="add mod">
          <ac:chgData name="Nattachot Puttitanachot" userId="a4a278914649752f" providerId="LiveId" clId="{2B2A494E-FC53-440D-86CA-76DD45B52B5E}" dt="2025-06-08T17:52:28.206" v="2035" actId="164"/>
          <ac:spMkLst>
            <pc:docMk/>
            <pc:sldMk cId="2132337126" sldId="342"/>
            <ac:spMk id="24" creationId="{80191168-F24E-AB33-5750-DA47527AFD30}"/>
          </ac:spMkLst>
        </pc:spChg>
        <pc:spChg chg="add mod">
          <ac:chgData name="Nattachot Puttitanachot" userId="a4a278914649752f" providerId="LiveId" clId="{2B2A494E-FC53-440D-86CA-76DD45B52B5E}" dt="2025-06-08T17:52:30.161" v="2036" actId="164"/>
          <ac:spMkLst>
            <pc:docMk/>
            <pc:sldMk cId="2132337126" sldId="342"/>
            <ac:spMk id="25" creationId="{3421B796-7999-6C01-89A7-848D42015A2F}"/>
          </ac:spMkLst>
        </pc:spChg>
        <pc:spChg chg="add mod">
          <ac:chgData name="Nattachot Puttitanachot" userId="a4a278914649752f" providerId="LiveId" clId="{2B2A494E-FC53-440D-86CA-76DD45B52B5E}" dt="2025-06-08T18:12:33.704" v="2403" actId="20577"/>
          <ac:spMkLst>
            <pc:docMk/>
            <pc:sldMk cId="2132337126" sldId="342"/>
            <ac:spMk id="31" creationId="{84811B4C-1A7D-F84F-973C-56553B0F4D1C}"/>
          </ac:spMkLst>
        </pc:spChg>
        <pc:spChg chg="add mod">
          <ac:chgData name="Nattachot Puttitanachot" userId="a4a278914649752f" providerId="LiveId" clId="{2B2A494E-FC53-440D-86CA-76DD45B52B5E}" dt="2025-06-08T17:52:28.206" v="2035" actId="164"/>
          <ac:spMkLst>
            <pc:docMk/>
            <pc:sldMk cId="2132337126" sldId="342"/>
            <ac:spMk id="32" creationId="{B761A5AD-83AF-34A0-A33B-902043262625}"/>
          </ac:spMkLst>
        </pc:spChg>
        <pc:spChg chg="add mod">
          <ac:chgData name="Nattachot Puttitanachot" userId="a4a278914649752f" providerId="LiveId" clId="{2B2A494E-FC53-440D-86CA-76DD45B52B5E}" dt="2025-06-08T17:52:28.206" v="2035" actId="164"/>
          <ac:spMkLst>
            <pc:docMk/>
            <pc:sldMk cId="2132337126" sldId="342"/>
            <ac:spMk id="33" creationId="{C0CA3E2A-6D88-3A31-5C53-FF0340292E7E}"/>
          </ac:spMkLst>
        </pc:spChg>
        <pc:spChg chg="add mod">
          <ac:chgData name="Nattachot Puttitanachot" userId="a4a278914649752f" providerId="LiveId" clId="{2B2A494E-FC53-440D-86CA-76DD45B52B5E}" dt="2025-06-08T17:52:28.206" v="2035" actId="164"/>
          <ac:spMkLst>
            <pc:docMk/>
            <pc:sldMk cId="2132337126" sldId="342"/>
            <ac:spMk id="34" creationId="{0B7048C9-69B0-2D46-1337-879C344F8B6E}"/>
          </ac:spMkLst>
        </pc:spChg>
        <pc:spChg chg="add mod">
          <ac:chgData name="Nattachot Puttitanachot" userId="a4a278914649752f" providerId="LiveId" clId="{2B2A494E-FC53-440D-86CA-76DD45B52B5E}" dt="2025-06-08T17:52:28.206" v="2035" actId="164"/>
          <ac:spMkLst>
            <pc:docMk/>
            <pc:sldMk cId="2132337126" sldId="342"/>
            <ac:spMk id="35" creationId="{8BAA917D-5035-79B5-A68A-D007D954B3B3}"/>
          </ac:spMkLst>
        </pc:spChg>
        <pc:spChg chg="add mod">
          <ac:chgData name="Nattachot Puttitanachot" userId="a4a278914649752f" providerId="LiveId" clId="{2B2A494E-FC53-440D-86CA-76DD45B52B5E}" dt="2025-06-08T18:12:36.784" v="2404" actId="122"/>
          <ac:spMkLst>
            <pc:docMk/>
            <pc:sldMk cId="2132337126" sldId="342"/>
            <ac:spMk id="36" creationId="{0EC1C224-8556-6BFE-BCB1-F98781FD0580}"/>
          </ac:spMkLst>
        </pc:spChg>
        <pc:spChg chg="add mod">
          <ac:chgData name="Nattachot Puttitanachot" userId="a4a278914649752f" providerId="LiveId" clId="{2B2A494E-FC53-440D-86CA-76DD45B52B5E}" dt="2025-06-08T18:35:44.326" v="2844" actId="20577"/>
          <ac:spMkLst>
            <pc:docMk/>
            <pc:sldMk cId="2132337126" sldId="342"/>
            <ac:spMk id="37" creationId="{6BB27926-A645-2D58-F7B8-18153B041E8C}"/>
          </ac:spMkLst>
        </pc:spChg>
        <pc:grpChg chg="add mod">
          <ac:chgData name="Nattachot Puttitanachot" userId="a4a278914649752f" providerId="LiveId" clId="{2B2A494E-FC53-440D-86CA-76DD45B52B5E}" dt="2025-06-08T18:35:27.744" v="2842" actId="1076"/>
          <ac:grpSpMkLst>
            <pc:docMk/>
            <pc:sldMk cId="2132337126" sldId="342"/>
            <ac:grpSpMk id="38" creationId="{191B2036-3C4F-95D9-CBD4-4A03A36D6E69}"/>
          </ac:grpSpMkLst>
        </pc:grpChg>
        <pc:grpChg chg="add mod">
          <ac:chgData name="Nattachot Puttitanachot" userId="a4a278914649752f" providerId="LiveId" clId="{2B2A494E-FC53-440D-86CA-76DD45B52B5E}" dt="2025-06-08T17:52:25.449" v="2034" actId="164"/>
          <ac:grpSpMkLst>
            <pc:docMk/>
            <pc:sldMk cId="2132337126" sldId="342"/>
            <ac:grpSpMk id="39" creationId="{E20EDB36-F0C4-A174-3E51-50B290BADDB6}"/>
          </ac:grpSpMkLst>
        </pc:grpChg>
        <pc:grpChg chg="add mod">
          <ac:chgData name="Nattachot Puttitanachot" userId="a4a278914649752f" providerId="LiveId" clId="{2B2A494E-FC53-440D-86CA-76DD45B52B5E}" dt="2025-06-08T18:35:27.744" v="2842" actId="1076"/>
          <ac:grpSpMkLst>
            <pc:docMk/>
            <pc:sldMk cId="2132337126" sldId="342"/>
            <ac:grpSpMk id="40" creationId="{9A7FEFA6-494A-3340-8DD5-561A86A4F88F}"/>
          </ac:grpSpMkLst>
        </pc:grpChg>
        <pc:grpChg chg="add mod">
          <ac:chgData name="Nattachot Puttitanachot" userId="a4a278914649752f" providerId="LiveId" clId="{2B2A494E-FC53-440D-86CA-76DD45B52B5E}" dt="2025-06-08T18:35:27.744" v="2842" actId="1076"/>
          <ac:grpSpMkLst>
            <pc:docMk/>
            <pc:sldMk cId="2132337126" sldId="342"/>
            <ac:grpSpMk id="41" creationId="{C8E76E2B-F8F1-21CF-2DC6-A6B8BA2CB889}"/>
          </ac:grpSpMkLst>
        </pc:grpChg>
        <pc:picChg chg="del mod">
          <ac:chgData name="Nattachot Puttitanachot" userId="a4a278914649752f" providerId="LiveId" clId="{2B2A494E-FC53-440D-86CA-76DD45B52B5E}" dt="2025-06-08T17:47:54.985" v="1940" actId="478"/>
          <ac:picMkLst>
            <pc:docMk/>
            <pc:sldMk cId="2132337126" sldId="342"/>
            <ac:picMk id="20" creationId="{F87B6D5B-6F31-C1B5-6D73-AD006C322D84}"/>
          </ac:picMkLst>
        </pc:picChg>
        <pc:picChg chg="del mod">
          <ac:chgData name="Nattachot Puttitanachot" userId="a4a278914649752f" providerId="LiveId" clId="{2B2A494E-FC53-440D-86CA-76DD45B52B5E}" dt="2025-06-08T17:47:14.654" v="1934" actId="478"/>
          <ac:picMkLst>
            <pc:docMk/>
            <pc:sldMk cId="2132337126" sldId="342"/>
            <ac:picMk id="26" creationId="{37F8263D-59AB-E6B4-D8BA-041F90DE490D}"/>
          </ac:picMkLst>
        </pc:picChg>
        <pc:picChg chg="add del mod">
          <ac:chgData name="Nattachot Puttitanachot" userId="a4a278914649752f" providerId="LiveId" clId="{2B2A494E-FC53-440D-86CA-76DD45B52B5E}" dt="2025-06-08T18:35:08.787" v="2836" actId="478"/>
          <ac:picMkLst>
            <pc:docMk/>
            <pc:sldMk cId="2132337126" sldId="342"/>
            <ac:picMk id="28" creationId="{24035CA0-AC52-C8E2-6E5A-0E11A382E5D1}"/>
          </ac:picMkLst>
        </pc:picChg>
        <pc:picChg chg="add del mod">
          <ac:chgData name="Nattachot Puttitanachot" userId="a4a278914649752f" providerId="LiveId" clId="{2B2A494E-FC53-440D-86CA-76DD45B52B5E}" dt="2025-06-08T20:01:37.642" v="4998" actId="478"/>
          <ac:picMkLst>
            <pc:docMk/>
            <pc:sldMk cId="2132337126" sldId="342"/>
            <ac:picMk id="43" creationId="{730931CA-6103-15A8-2797-979A4663588C}"/>
          </ac:picMkLst>
        </pc:picChg>
        <pc:picChg chg="add mod">
          <ac:chgData name="Nattachot Puttitanachot" userId="a4a278914649752f" providerId="LiveId" clId="{2B2A494E-FC53-440D-86CA-76DD45B52B5E}" dt="2025-06-08T20:01:55.714" v="5002" actId="1076"/>
          <ac:picMkLst>
            <pc:docMk/>
            <pc:sldMk cId="2132337126" sldId="342"/>
            <ac:picMk id="45" creationId="{875ED909-6550-8A56-9CDF-AD707C1FB14E}"/>
          </ac:picMkLst>
        </pc:picChg>
        <pc:cxnChg chg="add mod">
          <ac:chgData name="Nattachot Puttitanachot" userId="a4a278914649752f" providerId="LiveId" clId="{2B2A494E-FC53-440D-86CA-76DD45B52B5E}" dt="2025-06-08T17:52:28.206" v="2035" actId="164"/>
          <ac:cxnSpMkLst>
            <pc:docMk/>
            <pc:sldMk cId="2132337126" sldId="342"/>
            <ac:cxnSpMk id="30" creationId="{2B91A232-E3F9-66B6-32E3-7B2D13E79CDC}"/>
          </ac:cxnSpMkLst>
        </pc:cxnChg>
      </pc:sldChg>
      <pc:sldChg chg="addSp delSp modSp add mod">
        <pc:chgData name="Nattachot Puttitanachot" userId="a4a278914649752f" providerId="LiveId" clId="{2B2A494E-FC53-440D-86CA-76DD45B52B5E}" dt="2025-06-08T20:03:21.417" v="5005" actId="1076"/>
        <pc:sldMkLst>
          <pc:docMk/>
          <pc:sldMk cId="443993835" sldId="343"/>
        </pc:sldMkLst>
        <pc:spChg chg="mod">
          <ac:chgData name="Nattachot Puttitanachot" userId="a4a278914649752f" providerId="LiveId" clId="{2B2A494E-FC53-440D-86CA-76DD45B52B5E}" dt="2025-06-08T18:41:32.976" v="2886" actId="20577"/>
          <ac:spMkLst>
            <pc:docMk/>
            <pc:sldMk cId="443993835" sldId="343"/>
            <ac:spMk id="30" creationId="{75BC34D0-F071-B8E3-96BC-4706DEA5DD82}"/>
          </ac:spMkLst>
        </pc:spChg>
        <pc:spChg chg="mod">
          <ac:chgData name="Nattachot Puttitanachot" userId="a4a278914649752f" providerId="LiveId" clId="{2B2A494E-FC53-440D-86CA-76DD45B52B5E}" dt="2025-06-08T18:41:37.851" v="2895" actId="20577"/>
          <ac:spMkLst>
            <pc:docMk/>
            <pc:sldMk cId="443993835" sldId="343"/>
            <ac:spMk id="40" creationId="{3C3661D6-D193-6030-2826-2015C268069A}"/>
          </ac:spMkLst>
        </pc:spChg>
        <pc:spChg chg="mod">
          <ac:chgData name="Nattachot Puttitanachot" userId="a4a278914649752f" providerId="LiveId" clId="{2B2A494E-FC53-440D-86CA-76DD45B52B5E}" dt="2025-06-08T18:41:42.170" v="2898" actId="20577"/>
          <ac:spMkLst>
            <pc:docMk/>
            <pc:sldMk cId="443993835" sldId="343"/>
            <ac:spMk id="44" creationId="{3CDFFA73-7025-0EF9-3631-4EA76A2105B6}"/>
          </ac:spMkLst>
        </pc:spChg>
        <pc:spChg chg="mod">
          <ac:chgData name="Nattachot Puttitanachot" userId="a4a278914649752f" providerId="LiveId" clId="{2B2A494E-FC53-440D-86CA-76DD45B52B5E}" dt="2025-06-08T18:41:48.290" v="2908" actId="20577"/>
          <ac:spMkLst>
            <pc:docMk/>
            <pc:sldMk cId="443993835" sldId="343"/>
            <ac:spMk id="46" creationId="{E58783E2-8C8C-9403-C2DD-0610C900BC43}"/>
          </ac:spMkLst>
        </pc:spChg>
        <pc:spChg chg="mod">
          <ac:chgData name="Nattachot Puttitanachot" userId="a4a278914649752f" providerId="LiveId" clId="{2B2A494E-FC53-440D-86CA-76DD45B52B5E}" dt="2025-06-08T18:41:45.101" v="2901" actId="20577"/>
          <ac:spMkLst>
            <pc:docMk/>
            <pc:sldMk cId="443993835" sldId="343"/>
            <ac:spMk id="53" creationId="{4D2994A6-A0E5-DB1C-D07F-73063278CE7F}"/>
          </ac:spMkLst>
        </pc:spChg>
        <pc:picChg chg="add del mod">
          <ac:chgData name="Nattachot Puttitanachot" userId="a4a278914649752f" providerId="LiveId" clId="{2B2A494E-FC53-440D-86CA-76DD45B52B5E}" dt="2025-06-08T18:39:04.745" v="2860" actId="21"/>
          <ac:picMkLst>
            <pc:docMk/>
            <pc:sldMk cId="443993835" sldId="343"/>
            <ac:picMk id="4" creationId="{4025D257-69FE-F4BD-5C61-F5032A7AA271}"/>
          </ac:picMkLst>
        </pc:picChg>
        <pc:picChg chg="add del mod">
          <ac:chgData name="Nattachot Puttitanachot" userId="a4a278914649752f" providerId="LiveId" clId="{2B2A494E-FC53-440D-86CA-76DD45B52B5E}" dt="2025-06-08T20:03:18.185" v="5003" actId="478"/>
          <ac:picMkLst>
            <pc:docMk/>
            <pc:sldMk cId="443993835" sldId="343"/>
            <ac:picMk id="10" creationId="{5651074A-EBCF-0DFE-7226-2A7466CBD213}"/>
          </ac:picMkLst>
        </pc:picChg>
        <pc:picChg chg="add del mod">
          <ac:chgData name="Nattachot Puttitanachot" userId="a4a278914649752f" providerId="LiveId" clId="{2B2A494E-FC53-440D-86CA-76DD45B52B5E}" dt="2025-06-08T18:41:04.450" v="2878" actId="21"/>
          <ac:picMkLst>
            <pc:docMk/>
            <pc:sldMk cId="443993835" sldId="343"/>
            <ac:picMk id="11" creationId="{6A729D3E-7B7E-D233-6046-289A275DB449}"/>
          </ac:picMkLst>
        </pc:picChg>
        <pc:picChg chg="add mod">
          <ac:chgData name="Nattachot Puttitanachot" userId="a4a278914649752f" providerId="LiveId" clId="{2B2A494E-FC53-440D-86CA-76DD45B52B5E}" dt="2025-06-08T20:03:21.417" v="5005" actId="1076"/>
          <ac:picMkLst>
            <pc:docMk/>
            <pc:sldMk cId="443993835" sldId="343"/>
            <ac:picMk id="13" creationId="{5D48314F-FF1A-9C04-655F-CA908B63D59C}"/>
          </ac:picMkLst>
        </pc:picChg>
        <pc:picChg chg="del">
          <ac:chgData name="Nattachot Puttitanachot" userId="a4a278914649752f" providerId="LiveId" clId="{2B2A494E-FC53-440D-86CA-76DD45B52B5E}" dt="2025-06-08T18:38:21.503" v="2852" actId="478"/>
          <ac:picMkLst>
            <pc:docMk/>
            <pc:sldMk cId="443993835" sldId="343"/>
            <ac:picMk id="27" creationId="{11BA23F1-B0E5-FB21-EF0F-2E5F53D7B28C}"/>
          </ac:picMkLst>
        </pc:picChg>
        <pc:picChg chg="add del mod">
          <ac:chgData name="Nattachot Puttitanachot" userId="a4a278914649752f" providerId="LiveId" clId="{2B2A494E-FC53-440D-86CA-76DD45B52B5E}" dt="2025-06-08T18:40:48.269" v="2870" actId="478"/>
          <ac:picMkLst>
            <pc:docMk/>
            <pc:sldMk cId="443993835" sldId="343"/>
            <ac:picMk id="56" creationId="{4025D257-69FE-F4BD-5C61-F5032A7AA271}"/>
          </ac:picMkLst>
        </pc:picChg>
      </pc:sldChg>
      <pc:sldChg chg="add del">
        <pc:chgData name="Nattachot Puttitanachot" userId="a4a278914649752f" providerId="LiveId" clId="{2B2A494E-FC53-440D-86CA-76DD45B52B5E}" dt="2025-06-08T17:56:38.540" v="2041" actId="2696"/>
        <pc:sldMkLst>
          <pc:docMk/>
          <pc:sldMk cId="2683474045" sldId="343"/>
        </pc:sldMkLst>
      </pc:sldChg>
      <pc:sldChg chg="addSp delSp modSp add mod">
        <pc:chgData name="Nattachot Puttitanachot" userId="a4a278914649752f" providerId="LiveId" clId="{2B2A494E-FC53-440D-86CA-76DD45B52B5E}" dt="2025-06-08T22:09:29.042" v="8412" actId="207"/>
        <pc:sldMkLst>
          <pc:docMk/>
          <pc:sldMk cId="4220818203" sldId="344"/>
        </pc:sldMkLst>
        <pc:spChg chg="mod">
          <ac:chgData name="Nattachot Puttitanachot" userId="a4a278914649752f" providerId="LiveId" clId="{2B2A494E-FC53-440D-86CA-76DD45B52B5E}" dt="2025-06-08T20:10:48.416" v="5034" actId="20577"/>
          <ac:spMkLst>
            <pc:docMk/>
            <pc:sldMk cId="4220818203" sldId="344"/>
            <ac:spMk id="11" creationId="{55DA8D85-5D30-B3CD-8293-26F3A2C45DCB}"/>
          </ac:spMkLst>
        </pc:spChg>
        <pc:spChg chg="mod">
          <ac:chgData name="Nattachot Puttitanachot" userId="a4a278914649752f" providerId="LiveId" clId="{2B2A494E-FC53-440D-86CA-76DD45B52B5E}" dt="2025-06-08T22:09:29.042" v="8412" actId="207"/>
          <ac:spMkLst>
            <pc:docMk/>
            <pc:sldMk cId="4220818203" sldId="344"/>
            <ac:spMk id="27" creationId="{522A1F78-BDDE-625E-B9C0-999B73A4DC08}"/>
          </ac:spMkLst>
        </pc:spChg>
        <pc:picChg chg="del">
          <ac:chgData name="Nattachot Puttitanachot" userId="a4a278914649752f" providerId="LiveId" clId="{2B2A494E-FC53-440D-86CA-76DD45B52B5E}" dt="2025-06-08T19:00:17.224" v="3437" actId="478"/>
          <ac:picMkLst>
            <pc:docMk/>
            <pc:sldMk cId="4220818203" sldId="344"/>
            <ac:picMk id="4" creationId="{7AF8E073-B936-12F3-7834-0EC33BF6065B}"/>
          </ac:picMkLst>
        </pc:picChg>
        <pc:picChg chg="add del mod">
          <ac:chgData name="Nattachot Puttitanachot" userId="a4a278914649752f" providerId="LiveId" clId="{2B2A494E-FC53-440D-86CA-76DD45B52B5E}" dt="2025-06-08T19:00:51.990" v="3440" actId="21"/>
          <ac:picMkLst>
            <pc:docMk/>
            <pc:sldMk cId="4220818203" sldId="344"/>
            <ac:picMk id="9" creationId="{91A659DB-4663-035F-AF24-6609B5FDB083}"/>
          </ac:picMkLst>
        </pc:picChg>
        <pc:picChg chg="add mod">
          <ac:chgData name="Nattachot Puttitanachot" userId="a4a278914649752f" providerId="LiveId" clId="{2B2A494E-FC53-440D-86CA-76DD45B52B5E}" dt="2025-06-08T20:09:38.834" v="5027" actId="1076"/>
          <ac:picMkLst>
            <pc:docMk/>
            <pc:sldMk cId="4220818203" sldId="344"/>
            <ac:picMk id="14" creationId="{917F71EC-0C4F-EEF5-09E7-111E2F798BD8}"/>
          </ac:picMkLst>
        </pc:picChg>
        <pc:picChg chg="add del mod">
          <ac:chgData name="Nattachot Puttitanachot" userId="a4a278914649752f" providerId="LiveId" clId="{2B2A494E-FC53-440D-86CA-76DD45B52B5E}" dt="2025-06-08T20:08:36.867" v="5019" actId="478"/>
          <ac:picMkLst>
            <pc:docMk/>
            <pc:sldMk cId="4220818203" sldId="344"/>
            <ac:picMk id="32" creationId="{58B76286-E2C0-E619-4A93-78C5B9319B2A}"/>
          </ac:picMkLst>
        </pc:picChg>
      </pc:sldChg>
      <pc:sldChg chg="addSp delSp modSp add mod">
        <pc:chgData name="Nattachot Puttitanachot" userId="a4a278914649752f" providerId="LiveId" clId="{2B2A494E-FC53-440D-86CA-76DD45B52B5E}" dt="2025-06-08T22:09:26.666" v="8411" actId="207"/>
        <pc:sldMkLst>
          <pc:docMk/>
          <pc:sldMk cId="1995520422" sldId="345"/>
        </pc:sldMkLst>
        <pc:spChg chg="mod">
          <ac:chgData name="Nattachot Puttitanachot" userId="a4a278914649752f" providerId="LiveId" clId="{2B2A494E-FC53-440D-86CA-76DD45B52B5E}" dt="2025-06-08T19:48:09.309" v="4630" actId="20577"/>
          <ac:spMkLst>
            <pc:docMk/>
            <pc:sldMk cId="1995520422" sldId="345"/>
            <ac:spMk id="11" creationId="{0E4D5082-F233-9F2B-D2E2-C77187714D0F}"/>
          </ac:spMkLst>
        </pc:spChg>
        <pc:spChg chg="mod">
          <ac:chgData name="Nattachot Puttitanachot" userId="a4a278914649752f" providerId="LiveId" clId="{2B2A494E-FC53-440D-86CA-76DD45B52B5E}" dt="2025-06-08T22:09:26.666" v="8411" actId="207"/>
          <ac:spMkLst>
            <pc:docMk/>
            <pc:sldMk cId="1995520422" sldId="345"/>
            <ac:spMk id="27" creationId="{91DA074F-AC98-ED31-BD2D-5C7B03C1DD76}"/>
          </ac:spMkLst>
        </pc:spChg>
        <pc:picChg chg="del">
          <ac:chgData name="Nattachot Puttitanachot" userId="a4a278914649752f" providerId="LiveId" clId="{2B2A494E-FC53-440D-86CA-76DD45B52B5E}" dt="2025-06-08T20:07:17.637" v="5014" actId="478"/>
          <ac:picMkLst>
            <pc:docMk/>
            <pc:sldMk cId="1995520422" sldId="345"/>
            <ac:picMk id="4" creationId="{6D9E5AD5-0C4B-55D8-1D1D-DE023F4739EF}"/>
          </ac:picMkLst>
        </pc:picChg>
        <pc:picChg chg="add mod">
          <ac:chgData name="Nattachot Puttitanachot" userId="a4a278914649752f" providerId="LiveId" clId="{2B2A494E-FC53-440D-86CA-76DD45B52B5E}" dt="2025-06-08T20:07:27.054" v="5018" actId="1076"/>
          <ac:picMkLst>
            <pc:docMk/>
            <pc:sldMk cId="1995520422" sldId="345"/>
            <ac:picMk id="9" creationId="{A44B56A7-5E5E-5073-5340-0A00571B319A}"/>
          </ac:picMkLst>
        </pc:picChg>
      </pc:sldChg>
      <pc:sldChg chg="addSp delSp modSp add mod ord">
        <pc:chgData name="Nattachot Puttitanachot" userId="a4a278914649752f" providerId="LiveId" clId="{2B2A494E-FC53-440D-86CA-76DD45B52B5E}" dt="2025-06-08T22:14:03.055" v="8517" actId="20577"/>
        <pc:sldMkLst>
          <pc:docMk/>
          <pc:sldMk cId="2125770965" sldId="346"/>
        </pc:sldMkLst>
        <pc:spChg chg="add mod">
          <ac:chgData name="Nattachot Puttitanachot" userId="a4a278914649752f" providerId="LiveId" clId="{2B2A494E-FC53-440D-86CA-76DD45B52B5E}" dt="2025-06-08T20:11:10.108" v="5039" actId="20577"/>
          <ac:spMkLst>
            <pc:docMk/>
            <pc:sldMk cId="2125770965" sldId="346"/>
            <ac:spMk id="13" creationId="{1760C8A5-A76A-D111-8FB5-29C038AD9F10}"/>
          </ac:spMkLst>
        </pc:spChg>
        <pc:spChg chg="add mod ord">
          <ac:chgData name="Nattachot Puttitanachot" userId="a4a278914649752f" providerId="LiveId" clId="{2B2A494E-FC53-440D-86CA-76DD45B52B5E}" dt="2025-06-08T20:11:48.348" v="5124" actId="20577"/>
          <ac:spMkLst>
            <pc:docMk/>
            <pc:sldMk cId="2125770965" sldId="346"/>
            <ac:spMk id="14" creationId="{61554D60-29B9-FE01-B5C9-E14925555D17}"/>
          </ac:spMkLst>
        </pc:spChg>
        <pc:spChg chg="del mod topLvl">
          <ac:chgData name="Nattachot Puttitanachot" userId="a4a278914649752f" providerId="LiveId" clId="{2B2A494E-FC53-440D-86CA-76DD45B52B5E}" dt="2025-06-08T20:51:06.685" v="5553" actId="478"/>
          <ac:spMkLst>
            <pc:docMk/>
            <pc:sldMk cId="2125770965" sldId="346"/>
            <ac:spMk id="21" creationId="{FDEE1CC2-1685-B57E-1713-FEFC25F4638F}"/>
          </ac:spMkLst>
        </pc:spChg>
        <pc:spChg chg="del mod topLvl">
          <ac:chgData name="Nattachot Puttitanachot" userId="a4a278914649752f" providerId="LiveId" clId="{2B2A494E-FC53-440D-86CA-76DD45B52B5E}" dt="2025-06-08T20:52:17.846" v="5572" actId="478"/>
          <ac:spMkLst>
            <pc:docMk/>
            <pc:sldMk cId="2125770965" sldId="346"/>
            <ac:spMk id="22" creationId="{828BC420-1AE3-97E3-F990-C6A406757348}"/>
          </ac:spMkLst>
        </pc:spChg>
        <pc:spChg chg="mod">
          <ac:chgData name="Nattachot Puttitanachot" userId="a4a278914649752f" providerId="LiveId" clId="{2B2A494E-FC53-440D-86CA-76DD45B52B5E}" dt="2025-06-08T20:15:40.460" v="5214" actId="20577"/>
          <ac:spMkLst>
            <pc:docMk/>
            <pc:sldMk cId="2125770965" sldId="346"/>
            <ac:spMk id="26" creationId="{213CAABC-C5BE-E0CA-239F-E5FB37F24F76}"/>
          </ac:spMkLst>
        </pc:spChg>
        <pc:spChg chg="mod">
          <ac:chgData name="Nattachot Puttitanachot" userId="a4a278914649752f" providerId="LiveId" clId="{2B2A494E-FC53-440D-86CA-76DD45B52B5E}" dt="2025-06-08T20:15:20.596" v="5188" actId="20577"/>
          <ac:spMkLst>
            <pc:docMk/>
            <pc:sldMk cId="2125770965" sldId="346"/>
            <ac:spMk id="27" creationId="{64C5AE77-D722-8F64-EE6F-C520D508C8B9}"/>
          </ac:spMkLst>
        </pc:spChg>
        <pc:spChg chg="mod topLvl">
          <ac:chgData name="Nattachot Puttitanachot" userId="a4a278914649752f" providerId="LiveId" clId="{2B2A494E-FC53-440D-86CA-76DD45B52B5E}" dt="2025-06-08T21:16:34.568" v="6369" actId="1076"/>
          <ac:spMkLst>
            <pc:docMk/>
            <pc:sldMk cId="2125770965" sldId="346"/>
            <ac:spMk id="39" creationId="{E50DC2AE-D521-C239-0FB5-9AFC4C7B8B65}"/>
          </ac:spMkLst>
        </pc:spChg>
        <pc:spChg chg="mod topLvl">
          <ac:chgData name="Nattachot Puttitanachot" userId="a4a278914649752f" providerId="LiveId" clId="{2B2A494E-FC53-440D-86CA-76DD45B52B5E}" dt="2025-06-08T21:16:26.870" v="6365" actId="164"/>
          <ac:spMkLst>
            <pc:docMk/>
            <pc:sldMk cId="2125770965" sldId="346"/>
            <ac:spMk id="40" creationId="{5D160008-B23C-B2FB-4F98-91651D57F506}"/>
          </ac:spMkLst>
        </pc:spChg>
        <pc:spChg chg="mod">
          <ac:chgData name="Nattachot Puttitanachot" userId="a4a278914649752f" providerId="LiveId" clId="{2B2A494E-FC53-440D-86CA-76DD45B52B5E}" dt="2025-06-08T20:53:13.703" v="5608" actId="1076"/>
          <ac:spMkLst>
            <pc:docMk/>
            <pc:sldMk cId="2125770965" sldId="346"/>
            <ac:spMk id="44" creationId="{2428CAB5-50B2-1D08-8E93-6BF68FFCE08B}"/>
          </ac:spMkLst>
        </pc:spChg>
        <pc:spChg chg="mod">
          <ac:chgData name="Nattachot Puttitanachot" userId="a4a278914649752f" providerId="LiveId" clId="{2B2A494E-FC53-440D-86CA-76DD45B52B5E}" dt="2025-06-08T20:53:10.215" v="5606"/>
          <ac:spMkLst>
            <pc:docMk/>
            <pc:sldMk cId="2125770965" sldId="346"/>
            <ac:spMk id="45" creationId="{D754CC19-C63F-BC76-0925-4CFC6DAE3D1F}"/>
          </ac:spMkLst>
        </pc:spChg>
        <pc:spChg chg="mod topLvl">
          <ac:chgData name="Nattachot Puttitanachot" userId="a4a278914649752f" providerId="LiveId" clId="{2B2A494E-FC53-440D-86CA-76DD45B52B5E}" dt="2025-06-08T22:14:03.055" v="8517" actId="20577"/>
          <ac:spMkLst>
            <pc:docMk/>
            <pc:sldMk cId="2125770965" sldId="346"/>
            <ac:spMk id="47" creationId="{1920A8B0-E143-22AD-CB9F-62F77FB31491}"/>
          </ac:spMkLst>
        </pc:spChg>
        <pc:spChg chg="mod topLvl">
          <ac:chgData name="Nattachot Puttitanachot" userId="a4a278914649752f" providerId="LiveId" clId="{2B2A494E-FC53-440D-86CA-76DD45B52B5E}" dt="2025-06-08T22:11:21.498" v="8436" actId="404"/>
          <ac:spMkLst>
            <pc:docMk/>
            <pc:sldMk cId="2125770965" sldId="346"/>
            <ac:spMk id="48" creationId="{C7585932-6A59-FE10-166E-74862DEEF674}"/>
          </ac:spMkLst>
        </pc:spChg>
        <pc:spChg chg="add del mod topLvl">
          <ac:chgData name="Nattachot Puttitanachot" userId="a4a278914649752f" providerId="LiveId" clId="{2B2A494E-FC53-440D-86CA-76DD45B52B5E}" dt="2025-06-08T21:19:18.146" v="6473" actId="478"/>
          <ac:spMkLst>
            <pc:docMk/>
            <pc:sldMk cId="2125770965" sldId="346"/>
            <ac:spMk id="53" creationId="{4FAB2574-EB8B-E952-518A-35187CC41451}"/>
          </ac:spMkLst>
        </pc:spChg>
        <pc:spChg chg="add del mod topLvl">
          <ac:chgData name="Nattachot Puttitanachot" userId="a4a278914649752f" providerId="LiveId" clId="{2B2A494E-FC53-440D-86CA-76DD45B52B5E}" dt="2025-06-08T21:19:18.146" v="6473" actId="478"/>
          <ac:spMkLst>
            <pc:docMk/>
            <pc:sldMk cId="2125770965" sldId="346"/>
            <ac:spMk id="54" creationId="{9E46E2EE-EAF8-BABC-E388-9C3E4D541F56}"/>
          </ac:spMkLst>
        </pc:spChg>
        <pc:spChg chg="add mod topLvl">
          <ac:chgData name="Nattachot Puttitanachot" userId="a4a278914649752f" providerId="LiveId" clId="{2B2A494E-FC53-440D-86CA-76DD45B52B5E}" dt="2025-06-08T22:11:14.690" v="8434" actId="403"/>
          <ac:spMkLst>
            <pc:docMk/>
            <pc:sldMk cId="2125770965" sldId="346"/>
            <ac:spMk id="58" creationId="{ABE59CBD-7660-68B1-56A9-65B171803A32}"/>
          </ac:spMkLst>
        </pc:spChg>
        <pc:spChg chg="add mod topLvl">
          <ac:chgData name="Nattachot Puttitanachot" userId="a4a278914649752f" providerId="LiveId" clId="{2B2A494E-FC53-440D-86CA-76DD45B52B5E}" dt="2025-06-08T22:13:52.847" v="8516" actId="404"/>
          <ac:spMkLst>
            <pc:docMk/>
            <pc:sldMk cId="2125770965" sldId="346"/>
            <ac:spMk id="59" creationId="{87735935-884D-9338-C9DF-5380DE86AD0E}"/>
          </ac:spMkLst>
        </pc:spChg>
        <pc:spChg chg="mod">
          <ac:chgData name="Nattachot Puttitanachot" userId="a4a278914649752f" providerId="LiveId" clId="{2B2A494E-FC53-440D-86CA-76DD45B52B5E}" dt="2025-06-08T21:19:50.040" v="6494" actId="20577"/>
          <ac:spMkLst>
            <pc:docMk/>
            <pc:sldMk cId="2125770965" sldId="346"/>
            <ac:spMk id="62" creationId="{C9958839-1618-FC54-F8A7-F8C62C8D0FB1}"/>
          </ac:spMkLst>
        </pc:spChg>
        <pc:spChg chg="mod">
          <ac:chgData name="Nattachot Puttitanachot" userId="a4a278914649752f" providerId="LiveId" clId="{2B2A494E-FC53-440D-86CA-76DD45B52B5E}" dt="2025-06-08T21:19:21.832" v="6475"/>
          <ac:spMkLst>
            <pc:docMk/>
            <pc:sldMk cId="2125770965" sldId="346"/>
            <ac:spMk id="63" creationId="{0C3CF43F-ECDF-E8F2-8682-EBD653CCB15F}"/>
          </ac:spMkLst>
        </pc:spChg>
        <pc:spChg chg="mod">
          <ac:chgData name="Nattachot Puttitanachot" userId="a4a278914649752f" providerId="LiveId" clId="{2B2A494E-FC53-440D-86CA-76DD45B52B5E}" dt="2025-06-08T22:11:17.300" v="8435" actId="403"/>
          <ac:spMkLst>
            <pc:docMk/>
            <pc:sldMk cId="2125770965" sldId="346"/>
            <ac:spMk id="10242" creationId="{2E13057E-0CA2-8B4E-F04E-8D7A53261DAF}"/>
          </ac:spMkLst>
        </pc:spChg>
        <pc:spChg chg="mod">
          <ac:chgData name="Nattachot Puttitanachot" userId="a4a278914649752f" providerId="LiveId" clId="{2B2A494E-FC53-440D-86CA-76DD45B52B5E}" dt="2025-06-08T22:11:02.037" v="8429" actId="2711"/>
          <ac:spMkLst>
            <pc:docMk/>
            <pc:sldMk cId="2125770965" sldId="346"/>
            <ac:spMk id="10244" creationId="{50F84E27-C86F-89AE-9EE5-1F395A8B5108}"/>
          </ac:spMkLst>
        </pc:spChg>
        <pc:spChg chg="add del mod">
          <ac:chgData name="Nattachot Puttitanachot" userId="a4a278914649752f" providerId="LiveId" clId="{2B2A494E-FC53-440D-86CA-76DD45B52B5E}" dt="2025-06-08T22:12:46.414" v="8455" actId="478"/>
          <ac:spMkLst>
            <pc:docMk/>
            <pc:sldMk cId="2125770965" sldId="346"/>
            <ac:spMk id="10245" creationId="{61F82E9B-7BB4-2029-104D-1B74A1790E25}"/>
          </ac:spMkLst>
        </pc:spChg>
        <pc:spChg chg="add mod">
          <ac:chgData name="Nattachot Puttitanachot" userId="a4a278914649752f" providerId="LiveId" clId="{2B2A494E-FC53-440D-86CA-76DD45B52B5E}" dt="2025-06-08T22:12:58.093" v="8458" actId="767"/>
          <ac:spMkLst>
            <pc:docMk/>
            <pc:sldMk cId="2125770965" sldId="346"/>
            <ac:spMk id="10246" creationId="{F8FF2398-9F14-79FE-C22B-2848F8FC60FB}"/>
          </ac:spMkLst>
        </pc:spChg>
        <pc:grpChg chg="add del mod">
          <ac:chgData name="Nattachot Puttitanachot" userId="a4a278914649752f" providerId="LiveId" clId="{2B2A494E-FC53-440D-86CA-76DD45B52B5E}" dt="2025-06-08T20:14:17.979" v="5140" actId="478"/>
          <ac:grpSpMkLst>
            <pc:docMk/>
            <pc:sldMk cId="2125770965" sldId="346"/>
            <ac:grpSpMk id="15" creationId="{FB58E661-CD29-EBE5-603E-49C5DC33F679}"/>
          </ac:grpSpMkLst>
        </pc:grpChg>
        <pc:grpChg chg="add del mod">
          <ac:chgData name="Nattachot Puttitanachot" userId="a4a278914649752f" providerId="LiveId" clId="{2B2A494E-FC53-440D-86CA-76DD45B52B5E}" dt="2025-06-08T20:14:11.156" v="5138" actId="165"/>
          <ac:grpSpMkLst>
            <pc:docMk/>
            <pc:sldMk cId="2125770965" sldId="346"/>
            <ac:grpSpMk id="16" creationId="{7C1D3B62-CB71-E238-FA25-ACD13CF68F39}"/>
          </ac:grpSpMkLst>
        </pc:grpChg>
        <pc:grpChg chg="add del mod">
          <ac:chgData name="Nattachot Puttitanachot" userId="a4a278914649752f" providerId="LiveId" clId="{2B2A494E-FC53-440D-86CA-76DD45B52B5E}" dt="2025-06-08T20:51:05.160" v="5552" actId="165"/>
          <ac:grpSpMkLst>
            <pc:docMk/>
            <pc:sldMk cId="2125770965" sldId="346"/>
            <ac:grpSpMk id="23" creationId="{EB2E789C-BD3E-116F-4443-9C18B5B88566}"/>
          </ac:grpSpMkLst>
        </pc:grpChg>
        <pc:grpChg chg="del">
          <ac:chgData name="Nattachot Puttitanachot" userId="a4a278914649752f" providerId="LiveId" clId="{2B2A494E-FC53-440D-86CA-76DD45B52B5E}" dt="2025-06-08T19:52:09.311" v="4876" actId="478"/>
          <ac:grpSpMkLst>
            <pc:docMk/>
            <pc:sldMk cId="2125770965" sldId="346"/>
            <ac:grpSpMk id="24" creationId="{C926BCAE-FC0D-6D58-A87C-DED2A0781643}"/>
          </ac:grpSpMkLst>
        </pc:grpChg>
        <pc:grpChg chg="add del mod">
          <ac:chgData name="Nattachot Puttitanachot" userId="a4a278914649752f" providerId="LiveId" clId="{2B2A494E-FC53-440D-86CA-76DD45B52B5E}" dt="2025-06-08T20:50:50.101" v="5528" actId="478"/>
          <ac:grpSpMkLst>
            <pc:docMk/>
            <pc:sldMk cId="2125770965" sldId="346"/>
            <ac:grpSpMk id="25" creationId="{A26945D5-1C31-B5D4-094F-AFC36559871C}"/>
          </ac:grpSpMkLst>
        </pc:grpChg>
        <pc:grpChg chg="add del mod">
          <ac:chgData name="Nattachot Puttitanachot" userId="a4a278914649752f" providerId="LiveId" clId="{2B2A494E-FC53-440D-86CA-76DD45B52B5E}" dt="2025-06-08T20:52:34.249" v="5595" actId="165"/>
          <ac:grpSpMkLst>
            <pc:docMk/>
            <pc:sldMk cId="2125770965" sldId="346"/>
            <ac:grpSpMk id="38" creationId="{46FD6F2A-51F3-0A61-CD53-F0F08BBFD3BC}"/>
          </ac:grpSpMkLst>
        </pc:grpChg>
        <pc:grpChg chg="add del mod">
          <ac:chgData name="Nattachot Puttitanachot" userId="a4a278914649752f" providerId="LiveId" clId="{2B2A494E-FC53-440D-86CA-76DD45B52B5E}" dt="2025-06-08T20:52:58.057" v="5600" actId="165"/>
          <ac:grpSpMkLst>
            <pc:docMk/>
            <pc:sldMk cId="2125770965" sldId="346"/>
            <ac:grpSpMk id="41" creationId="{735ACF89-4A06-3A58-CFDE-D22EAE6847C6}"/>
          </ac:grpSpMkLst>
        </pc:grpChg>
        <pc:grpChg chg="add del mod">
          <ac:chgData name="Nattachot Puttitanachot" userId="a4a278914649752f" providerId="LiveId" clId="{2B2A494E-FC53-440D-86CA-76DD45B52B5E}" dt="2025-06-08T21:16:06.004" v="6362" actId="165"/>
          <ac:grpSpMkLst>
            <pc:docMk/>
            <pc:sldMk cId="2125770965" sldId="346"/>
            <ac:grpSpMk id="42" creationId="{174300CE-30CD-4490-90A6-623A1B1FF023}"/>
          </ac:grpSpMkLst>
        </pc:grpChg>
        <pc:grpChg chg="add mod">
          <ac:chgData name="Nattachot Puttitanachot" userId="a4a278914649752f" providerId="LiveId" clId="{2B2A494E-FC53-440D-86CA-76DD45B52B5E}" dt="2025-06-08T20:53:10.215" v="5606"/>
          <ac:grpSpMkLst>
            <pc:docMk/>
            <pc:sldMk cId="2125770965" sldId="346"/>
            <ac:grpSpMk id="43" creationId="{DF4B1B45-58B4-01CE-46FE-E49D47385A1D}"/>
          </ac:grpSpMkLst>
        </pc:grpChg>
        <pc:grpChg chg="add del mod">
          <ac:chgData name="Nattachot Puttitanachot" userId="a4a278914649752f" providerId="LiveId" clId="{2B2A494E-FC53-440D-86CA-76DD45B52B5E}" dt="2025-06-08T21:00:51.426" v="5953" actId="165"/>
          <ac:grpSpMkLst>
            <pc:docMk/>
            <pc:sldMk cId="2125770965" sldId="346"/>
            <ac:grpSpMk id="46" creationId="{A6C96E1D-CF93-40C6-0979-A0E1B062C737}"/>
          </ac:grpSpMkLst>
        </pc:grpChg>
        <pc:grpChg chg="add del mod">
          <ac:chgData name="Nattachot Puttitanachot" userId="a4a278914649752f" providerId="LiveId" clId="{2B2A494E-FC53-440D-86CA-76DD45B52B5E}" dt="2025-06-08T21:01:19.836" v="5959" actId="165"/>
          <ac:grpSpMkLst>
            <pc:docMk/>
            <pc:sldMk cId="2125770965" sldId="346"/>
            <ac:grpSpMk id="51" creationId="{3D391568-315F-2D36-EA62-BBE1993120B2}"/>
          </ac:grpSpMkLst>
        </pc:grpChg>
        <pc:grpChg chg="add del mod">
          <ac:chgData name="Nattachot Puttitanachot" userId="a4a278914649752f" providerId="LiveId" clId="{2B2A494E-FC53-440D-86CA-76DD45B52B5E}" dt="2025-06-08T21:12:56.861" v="6261" actId="165"/>
          <ac:grpSpMkLst>
            <pc:docMk/>
            <pc:sldMk cId="2125770965" sldId="346"/>
            <ac:grpSpMk id="52" creationId="{70156FC0-1E24-33D5-4DF0-118707747CF9}"/>
          </ac:grpSpMkLst>
        </pc:grpChg>
        <pc:grpChg chg="add del mod">
          <ac:chgData name="Nattachot Puttitanachot" userId="a4a278914649752f" providerId="LiveId" clId="{2B2A494E-FC53-440D-86CA-76DD45B52B5E}" dt="2025-06-08T21:24:59.043" v="6677" actId="478"/>
          <ac:grpSpMkLst>
            <pc:docMk/>
            <pc:sldMk cId="2125770965" sldId="346"/>
            <ac:grpSpMk id="55" creationId="{834E002F-EA20-5DF5-7A6C-9EA12E6DA89F}"/>
          </ac:grpSpMkLst>
        </pc:grpChg>
        <pc:grpChg chg="add del mod">
          <ac:chgData name="Nattachot Puttitanachot" userId="a4a278914649752f" providerId="LiveId" clId="{2B2A494E-FC53-440D-86CA-76DD45B52B5E}" dt="2025-06-08T21:20:59.897" v="6530" actId="165"/>
          <ac:grpSpMkLst>
            <pc:docMk/>
            <pc:sldMk cId="2125770965" sldId="346"/>
            <ac:grpSpMk id="56" creationId="{5A3B6290-FA44-A0E1-4572-8A329080B714}"/>
          </ac:grpSpMkLst>
        </pc:grpChg>
        <pc:grpChg chg="add del mod">
          <ac:chgData name="Nattachot Puttitanachot" userId="a4a278914649752f" providerId="LiveId" clId="{2B2A494E-FC53-440D-86CA-76DD45B52B5E}" dt="2025-06-08T21:18:47.276" v="6461" actId="165"/>
          <ac:grpSpMkLst>
            <pc:docMk/>
            <pc:sldMk cId="2125770965" sldId="346"/>
            <ac:grpSpMk id="57" creationId="{E8C0A85F-D965-6861-C8B7-536F89313BC0}"/>
          </ac:grpSpMkLst>
        </pc:grpChg>
        <pc:grpChg chg="add del mod">
          <ac:chgData name="Nattachot Puttitanachot" userId="a4a278914649752f" providerId="LiveId" clId="{2B2A494E-FC53-440D-86CA-76DD45B52B5E}" dt="2025-06-08T21:21:12.316" v="6532" actId="165"/>
          <ac:grpSpMkLst>
            <pc:docMk/>
            <pc:sldMk cId="2125770965" sldId="346"/>
            <ac:grpSpMk id="60" creationId="{67421490-E468-24EF-F9FE-5DB229D1CCFA}"/>
          </ac:grpSpMkLst>
        </pc:grpChg>
        <pc:grpChg chg="add del mod">
          <ac:chgData name="Nattachot Puttitanachot" userId="a4a278914649752f" providerId="LiveId" clId="{2B2A494E-FC53-440D-86CA-76DD45B52B5E}" dt="2025-06-08T21:21:39.730" v="6539" actId="478"/>
          <ac:grpSpMkLst>
            <pc:docMk/>
            <pc:sldMk cId="2125770965" sldId="346"/>
            <ac:grpSpMk id="61" creationId="{3DAEECF2-FD8E-2824-1EF9-5A65E861EE10}"/>
          </ac:grpSpMkLst>
        </pc:grpChg>
        <pc:grpChg chg="add mod">
          <ac:chgData name="Nattachot Puttitanachot" userId="a4a278914649752f" providerId="LiveId" clId="{2B2A494E-FC53-440D-86CA-76DD45B52B5E}" dt="2025-06-08T21:25:20.558" v="6682" actId="1076"/>
          <ac:grpSpMkLst>
            <pc:docMk/>
            <pc:sldMk cId="2125770965" sldId="346"/>
            <ac:grpSpMk id="10240" creationId="{FFB5F2E1-1210-7D25-2787-41587E993B6D}"/>
          </ac:grpSpMkLst>
        </pc:grpChg>
        <pc:grpChg chg="add mod">
          <ac:chgData name="Nattachot Puttitanachot" userId="a4a278914649752f" providerId="LiveId" clId="{2B2A494E-FC53-440D-86CA-76DD45B52B5E}" dt="2025-06-08T21:25:20.558" v="6682" actId="1076"/>
          <ac:grpSpMkLst>
            <pc:docMk/>
            <pc:sldMk cId="2125770965" sldId="346"/>
            <ac:grpSpMk id="10241" creationId="{0528D747-81D0-9608-B22F-4A33A1F3BDDD}"/>
          </ac:grpSpMkLst>
        </pc:grpChg>
        <pc:picChg chg="add del mod">
          <ac:chgData name="Nattachot Puttitanachot" userId="a4a278914649752f" providerId="LiveId" clId="{2B2A494E-FC53-440D-86CA-76DD45B52B5E}" dt="2025-06-08T20:50:37.857" v="5502" actId="478"/>
          <ac:picMkLst>
            <pc:docMk/>
            <pc:sldMk cId="2125770965" sldId="346"/>
            <ac:picMk id="4" creationId="{2D86B6E6-8A6A-A92E-FFC9-C9756F4716F5}"/>
          </ac:picMkLst>
        </pc:picChg>
        <pc:picChg chg="add del mod">
          <ac:chgData name="Nattachot Puttitanachot" userId="a4a278914649752f" providerId="LiveId" clId="{2B2A494E-FC53-440D-86CA-76DD45B52B5E}" dt="2025-06-08T19:53:09.762" v="4886" actId="478"/>
          <ac:picMkLst>
            <pc:docMk/>
            <pc:sldMk cId="2125770965" sldId="346"/>
            <ac:picMk id="10" creationId="{DBEB5E75-C2DC-628B-195A-9473E06A0BC2}"/>
          </ac:picMkLst>
        </pc:picChg>
        <pc:picChg chg="add del mod">
          <ac:chgData name="Nattachot Puttitanachot" userId="a4a278914649752f" providerId="LiveId" clId="{2B2A494E-FC53-440D-86CA-76DD45B52B5E}" dt="2025-06-08T20:50:38.151" v="5503" actId="478"/>
          <ac:picMkLst>
            <pc:docMk/>
            <pc:sldMk cId="2125770965" sldId="346"/>
            <ac:picMk id="12" creationId="{74F2A657-6262-26FE-CCC5-2B5ED0722CD7}"/>
          </ac:picMkLst>
        </pc:picChg>
        <pc:picChg chg="add del">
          <ac:chgData name="Nattachot Puttitanachot" userId="a4a278914649752f" providerId="LiveId" clId="{2B2A494E-FC53-440D-86CA-76DD45B52B5E}" dt="2025-06-08T20:30:58.097" v="5469" actId="478"/>
          <ac:picMkLst>
            <pc:docMk/>
            <pc:sldMk cId="2125770965" sldId="346"/>
            <ac:picMk id="29" creationId="{105D6162-4C38-E70B-1D62-C8C25D5DFDFC}"/>
          </ac:picMkLst>
        </pc:picChg>
        <pc:picChg chg="add del mod">
          <ac:chgData name="Nattachot Puttitanachot" userId="a4a278914649752f" providerId="LiveId" clId="{2B2A494E-FC53-440D-86CA-76DD45B52B5E}" dt="2025-06-08T20:33:17.495" v="5494" actId="478"/>
          <ac:picMkLst>
            <pc:docMk/>
            <pc:sldMk cId="2125770965" sldId="346"/>
            <ac:picMk id="31" creationId="{590E68AF-D437-546F-F6B3-3E07317F09D6}"/>
          </ac:picMkLst>
        </pc:picChg>
        <pc:picChg chg="add del mod ord">
          <ac:chgData name="Nattachot Puttitanachot" userId="a4a278914649752f" providerId="LiveId" clId="{2B2A494E-FC53-440D-86CA-76DD45B52B5E}" dt="2025-06-08T20:50:38.852" v="5505" actId="478"/>
          <ac:picMkLst>
            <pc:docMk/>
            <pc:sldMk cId="2125770965" sldId="346"/>
            <ac:picMk id="33" creationId="{22295225-5ABF-32C2-4F7B-6F393C2A9505}"/>
          </ac:picMkLst>
        </pc:picChg>
        <pc:picChg chg="add del mod">
          <ac:chgData name="Nattachot Puttitanachot" userId="a4a278914649752f" providerId="LiveId" clId="{2B2A494E-FC53-440D-86CA-76DD45B52B5E}" dt="2025-06-08T20:50:38.558" v="5504" actId="478"/>
          <ac:picMkLst>
            <pc:docMk/>
            <pc:sldMk cId="2125770965" sldId="346"/>
            <ac:picMk id="35" creationId="{27C0CD7B-3587-A901-6F9D-DA5F7023FE01}"/>
          </ac:picMkLst>
        </pc:picChg>
        <pc:picChg chg="add del mod">
          <ac:chgData name="Nattachot Puttitanachot" userId="a4a278914649752f" providerId="LiveId" clId="{2B2A494E-FC53-440D-86CA-76DD45B52B5E}" dt="2025-06-08T20:58:11.074" v="5764" actId="478"/>
          <ac:picMkLst>
            <pc:docMk/>
            <pc:sldMk cId="2125770965" sldId="346"/>
            <ac:picMk id="37" creationId="{5EE22B71-A22C-CEAE-F229-5909D029ADC3}"/>
          </ac:picMkLst>
        </pc:picChg>
        <pc:picChg chg="add mod">
          <ac:chgData name="Nattachot Puttitanachot" userId="a4a278914649752f" providerId="LiveId" clId="{2B2A494E-FC53-440D-86CA-76DD45B52B5E}" dt="2025-06-08T21:25:26.784" v="6686" actId="1076"/>
          <ac:picMkLst>
            <pc:docMk/>
            <pc:sldMk cId="2125770965" sldId="346"/>
            <ac:picMk id="50" creationId="{41D6EDF1-843D-086A-3B42-6BD6C54AE494}"/>
          </ac:picMkLst>
        </pc:picChg>
      </pc:sldChg>
      <pc:sldChg chg="addSp delSp modSp add mod">
        <pc:chgData name="Nattachot Puttitanachot" userId="a4a278914649752f" providerId="LiveId" clId="{2B2A494E-FC53-440D-86CA-76DD45B52B5E}" dt="2025-06-09T07:12:20.040" v="9313" actId="1076"/>
        <pc:sldMkLst>
          <pc:docMk/>
          <pc:sldMk cId="4030264804" sldId="347"/>
        </pc:sldMkLst>
        <pc:spChg chg="mod">
          <ac:chgData name="Nattachot Puttitanachot" userId="a4a278914649752f" providerId="LiveId" clId="{2B2A494E-FC53-440D-86CA-76DD45B52B5E}" dt="2025-06-08T20:52:04.590" v="5567"/>
          <ac:spMkLst>
            <pc:docMk/>
            <pc:sldMk cId="4030264804" sldId="347"/>
            <ac:spMk id="9" creationId="{E50DC2AE-D521-C239-0FB5-9AFC4C7B8B65}"/>
          </ac:spMkLst>
        </pc:spChg>
        <pc:spChg chg="mod">
          <ac:chgData name="Nattachot Puttitanachot" userId="a4a278914649752f" providerId="LiveId" clId="{2B2A494E-FC53-440D-86CA-76DD45B52B5E}" dt="2025-06-08T20:52:04.590" v="5567"/>
          <ac:spMkLst>
            <pc:docMk/>
            <pc:sldMk cId="4030264804" sldId="347"/>
            <ac:spMk id="10" creationId="{5D160008-B23C-B2FB-4F98-91651D57F506}"/>
          </ac:spMkLst>
        </pc:spChg>
        <pc:grpChg chg="add del mod">
          <ac:chgData name="Nattachot Puttitanachot" userId="a4a278914649752f" providerId="LiveId" clId="{2B2A494E-FC53-440D-86CA-76DD45B52B5E}" dt="2025-06-08T20:52:07.433" v="5568" actId="21"/>
          <ac:grpSpMkLst>
            <pc:docMk/>
            <pc:sldMk cId="4030264804" sldId="347"/>
            <ac:grpSpMk id="3" creationId="{46FD6F2A-51F3-0A61-CD53-F0F08BBFD3BC}"/>
          </ac:grpSpMkLst>
        </pc:grpChg>
        <pc:grpChg chg="mod">
          <ac:chgData name="Nattachot Puttitanachot" userId="a4a278914649752f" providerId="LiveId" clId="{2B2A494E-FC53-440D-86CA-76DD45B52B5E}" dt="2025-06-09T07:12:20.040" v="9313" actId="1076"/>
          <ac:grpSpMkLst>
            <pc:docMk/>
            <pc:sldMk cId="4030264804" sldId="347"/>
            <ac:grpSpMk id="23" creationId="{385F9F5F-DF8A-5022-BEDB-189B98390236}"/>
          </ac:grpSpMkLst>
        </pc:grpChg>
        <pc:grpChg chg="mod">
          <ac:chgData name="Nattachot Puttitanachot" userId="a4a278914649752f" providerId="LiveId" clId="{2B2A494E-FC53-440D-86CA-76DD45B52B5E}" dt="2025-06-09T07:12:20.040" v="9313" actId="1076"/>
          <ac:grpSpMkLst>
            <pc:docMk/>
            <pc:sldMk cId="4030264804" sldId="347"/>
            <ac:grpSpMk id="25" creationId="{FCED679E-8A49-3B6F-F84A-EFEA0A681956}"/>
          </ac:grpSpMkLst>
        </pc:grpChg>
        <pc:picChg chg="mod">
          <ac:chgData name="Nattachot Puttitanachot" userId="a4a278914649752f" providerId="LiveId" clId="{2B2A494E-FC53-440D-86CA-76DD45B52B5E}" dt="2025-06-09T07:12:14.659" v="9310" actId="1076"/>
          <ac:picMkLst>
            <pc:docMk/>
            <pc:sldMk cId="4030264804" sldId="347"/>
            <ac:picMk id="4" creationId="{D96D560E-BC9B-58BE-B792-8B008CA17706}"/>
          </ac:picMkLst>
        </pc:picChg>
        <pc:picChg chg="mod">
          <ac:chgData name="Nattachot Puttitanachot" userId="a4a278914649752f" providerId="LiveId" clId="{2B2A494E-FC53-440D-86CA-76DD45B52B5E}" dt="2025-06-09T07:12:14.659" v="9310" actId="1076"/>
          <ac:picMkLst>
            <pc:docMk/>
            <pc:sldMk cId="4030264804" sldId="347"/>
            <ac:picMk id="12" creationId="{AD6A8507-A64F-7489-2876-B73F679AA97B}"/>
          </ac:picMkLst>
        </pc:picChg>
        <pc:picChg chg="del">
          <ac:chgData name="Nattachot Puttitanachot" userId="a4a278914649752f" providerId="LiveId" clId="{2B2A494E-FC53-440D-86CA-76DD45B52B5E}" dt="2025-06-09T07:12:10.214" v="9309" actId="478"/>
          <ac:picMkLst>
            <pc:docMk/>
            <pc:sldMk cId="4030264804" sldId="347"/>
            <ac:picMk id="33" creationId="{08247961-2E39-FA75-64CC-D845C63D29A4}"/>
          </ac:picMkLst>
        </pc:picChg>
        <pc:picChg chg="del">
          <ac:chgData name="Nattachot Puttitanachot" userId="a4a278914649752f" providerId="LiveId" clId="{2B2A494E-FC53-440D-86CA-76DD45B52B5E}" dt="2025-06-09T07:12:09.808" v="9308" actId="478"/>
          <ac:picMkLst>
            <pc:docMk/>
            <pc:sldMk cId="4030264804" sldId="347"/>
            <ac:picMk id="35" creationId="{996F490A-78FA-70D2-0648-870D945E5024}"/>
          </ac:picMkLst>
        </pc:picChg>
      </pc:sldChg>
      <pc:sldChg chg="add del">
        <pc:chgData name="Nattachot Puttitanachot" userId="a4a278914649752f" providerId="LiveId" clId="{2B2A494E-FC53-440D-86CA-76DD45B52B5E}" dt="2025-06-08T21:27:12.150" v="6695"/>
        <pc:sldMkLst>
          <pc:docMk/>
          <pc:sldMk cId="487950698" sldId="348"/>
        </pc:sldMkLst>
      </pc:sldChg>
      <pc:sldChg chg="addSp delSp modSp add mod ord">
        <pc:chgData name="Nattachot Puttitanachot" userId="a4a278914649752f" providerId="LiveId" clId="{2B2A494E-FC53-440D-86CA-76DD45B52B5E}" dt="2025-06-09T07:16:26.605" v="9408" actId="2711"/>
        <pc:sldMkLst>
          <pc:docMk/>
          <pc:sldMk cId="909674030" sldId="348"/>
        </pc:sldMkLst>
        <pc:spChg chg="mod">
          <ac:chgData name="Nattachot Puttitanachot" userId="a4a278914649752f" providerId="LiveId" clId="{2B2A494E-FC53-440D-86CA-76DD45B52B5E}" dt="2025-06-09T07:16:21.346" v="9406" actId="2711"/>
          <ac:spMkLst>
            <pc:docMk/>
            <pc:sldMk cId="909674030" sldId="348"/>
            <ac:spMk id="47" creationId="{1AB42503-2079-3944-7195-229C43EA004B}"/>
          </ac:spMkLst>
        </pc:spChg>
        <pc:spChg chg="mod topLvl">
          <ac:chgData name="Nattachot Puttitanachot" userId="a4a278914649752f" providerId="LiveId" clId="{2B2A494E-FC53-440D-86CA-76DD45B52B5E}" dt="2025-06-08T22:17:30.855" v="8642" actId="165"/>
          <ac:spMkLst>
            <pc:docMk/>
            <pc:sldMk cId="909674030" sldId="348"/>
            <ac:spMk id="58" creationId="{6E43D52D-F538-F45C-E9EB-AAF19C4A776C}"/>
          </ac:spMkLst>
        </pc:spChg>
        <pc:spChg chg="mod topLvl">
          <ac:chgData name="Nattachot Puttitanachot" userId="a4a278914649752f" providerId="LiveId" clId="{2B2A494E-FC53-440D-86CA-76DD45B52B5E}" dt="2025-06-09T07:16:23.849" v="9407" actId="2711"/>
          <ac:spMkLst>
            <pc:docMk/>
            <pc:sldMk cId="909674030" sldId="348"/>
            <ac:spMk id="59" creationId="{D5224F12-C8D1-F9A8-71EB-DEEC63F62EF4}"/>
          </ac:spMkLst>
        </pc:spChg>
        <pc:spChg chg="mod">
          <ac:chgData name="Nattachot Puttitanachot" userId="a4a278914649752f" providerId="LiveId" clId="{2B2A494E-FC53-440D-86CA-76DD45B52B5E}" dt="2025-06-09T07:16:26.605" v="9408" actId="2711"/>
          <ac:spMkLst>
            <pc:docMk/>
            <pc:sldMk cId="909674030" sldId="348"/>
            <ac:spMk id="10244" creationId="{CC97D11D-00A5-EC35-CC6B-99052A221A04}"/>
          </ac:spMkLst>
        </pc:spChg>
        <pc:grpChg chg="del">
          <ac:chgData name="Nattachot Puttitanachot" userId="a4a278914649752f" providerId="LiveId" clId="{2B2A494E-FC53-440D-86CA-76DD45B52B5E}" dt="2025-06-08T22:17:30.855" v="8642" actId="165"/>
          <ac:grpSpMkLst>
            <pc:docMk/>
            <pc:sldMk cId="909674030" sldId="348"/>
            <ac:grpSpMk id="10240" creationId="{18E9E175-5301-204B-4A94-EF7472F1C763}"/>
          </ac:grpSpMkLst>
        </pc:grpChg>
        <pc:picChg chg="add mod">
          <ac:chgData name="Nattachot Puttitanachot" userId="a4a278914649752f" providerId="LiveId" clId="{2B2A494E-FC53-440D-86CA-76DD45B52B5E}" dt="2025-06-08T22:20:21.441" v="8735" actId="1076"/>
          <ac:picMkLst>
            <pc:docMk/>
            <pc:sldMk cId="909674030" sldId="348"/>
            <ac:picMk id="4" creationId="{058780AC-0AAE-D7CB-2290-D6BFC512B3A9}"/>
          </ac:picMkLst>
        </pc:picChg>
        <pc:picChg chg="mod">
          <ac:chgData name="Nattachot Puttitanachot" userId="a4a278914649752f" providerId="LiveId" clId="{2B2A494E-FC53-440D-86CA-76DD45B52B5E}" dt="2025-06-09T05:49:53.526" v="9299" actId="14100"/>
          <ac:picMkLst>
            <pc:docMk/>
            <pc:sldMk cId="909674030" sldId="348"/>
            <ac:picMk id="11" creationId="{EA980C27-4081-2648-3824-1AE583223D1D}"/>
          </ac:picMkLst>
        </pc:picChg>
        <pc:picChg chg="del">
          <ac:chgData name="Nattachot Puttitanachot" userId="a4a278914649752f" providerId="LiveId" clId="{2B2A494E-FC53-440D-86CA-76DD45B52B5E}" dt="2025-06-08T21:27:40.767" v="6705" actId="478"/>
          <ac:picMkLst>
            <pc:docMk/>
            <pc:sldMk cId="909674030" sldId="348"/>
            <ac:picMk id="50" creationId="{FD440BF4-A7C1-C755-F690-AD3E30267C1F}"/>
          </ac:picMkLst>
        </pc:picChg>
      </pc:sldChg>
      <pc:sldChg chg="addSp delSp add del mod">
        <pc:chgData name="Nattachot Puttitanachot" userId="a4a278914649752f" providerId="LiveId" clId="{2B2A494E-FC53-440D-86CA-76DD45B52B5E}" dt="2025-06-08T21:27:03.469" v="6693"/>
        <pc:sldMkLst>
          <pc:docMk/>
          <pc:sldMk cId="3344630283" sldId="348"/>
        </pc:sldMkLst>
        <pc:spChg chg="add del">
          <ac:chgData name="Nattachot Puttitanachot" userId="a4a278914649752f" providerId="LiveId" clId="{2B2A494E-FC53-440D-86CA-76DD45B52B5E}" dt="2025-06-08T21:27:01.923" v="6691" actId="478"/>
          <ac:spMkLst>
            <pc:docMk/>
            <pc:sldMk cId="3344630283" sldId="348"/>
            <ac:spMk id="7" creationId="{252A96F2-D5D0-CE05-F313-376BCE20F2BA}"/>
          </ac:spMkLst>
        </pc:spChg>
        <pc:picChg chg="add del">
          <ac:chgData name="Nattachot Puttitanachot" userId="a4a278914649752f" providerId="LiveId" clId="{2B2A494E-FC53-440D-86CA-76DD45B52B5E}" dt="2025-06-08T21:27:02.681" v="6692" actId="478"/>
          <ac:picMkLst>
            <pc:docMk/>
            <pc:sldMk cId="3344630283" sldId="348"/>
            <ac:picMk id="50" creationId="{5CC54F0A-3B3D-DBA4-436C-BAA547A8382A}"/>
          </ac:picMkLst>
        </pc:picChg>
      </pc:sldChg>
      <pc:sldChg chg="add del">
        <pc:chgData name="Nattachot Puttitanachot" userId="a4a278914649752f" providerId="LiveId" clId="{2B2A494E-FC53-440D-86CA-76DD45B52B5E}" dt="2025-06-08T21:27:42.436" v="6707"/>
        <pc:sldMkLst>
          <pc:docMk/>
          <pc:sldMk cId="4091583290" sldId="34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D73297A-19EE-4C0F-98B5-C27947786F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E54BC-9171-4110-8FFB-C164D177A7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C6E91-5A1C-449D-A4F5-544414B0FF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2925" y="6456363"/>
            <a:ext cx="4303713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A47A16-D49A-4EC5-A684-92BBF2BCAB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3F4FBE-2D74-4449-A25E-C0C17F60D3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2925" y="0"/>
            <a:ext cx="43037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E0A41AD-D7E2-4558-8707-6E8B28407BBD}" type="datetimeFigureOut">
              <a:rPr lang="en-US"/>
              <a:pPr>
                <a:defRPr/>
              </a:pPr>
              <a:t>6/27/2025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79AF9E5-4181-4D42-869C-AD68081AAC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35E0C-1928-40FF-8D4D-31BB5629049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37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F0408B8-3649-4C93-B713-1AD7259CBAFF}" type="datetimeFigureOut">
              <a:rPr lang="en-US"/>
              <a:pPr>
                <a:defRPr/>
              </a:pPr>
              <a:t>6/27/2025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EEE3AC3-FDC2-4B86-BE41-5322D0A6B6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E2E990C-3499-4EFC-9DCE-9F6243F3D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0DBE7-1F1F-40E8-A01D-D22B0B8909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5F487-8B8B-422D-9B0A-5F81389922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3713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A364AB2-5A72-484E-9C7C-4CCDB1B9F2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th-TH" dirty="0"/>
              <a:t>โดยในปี 2010 มีการส่งเสริมการท่องเที่ยวจากการท่องเที่ยวแห่งประเทศไทย (ททท.) เพื่อส่งเสริมให้คนไทยเที่ยวในไทยมากขึ้น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364AB2-5A72-484E-9C7C-4CCDB1B9F2B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3568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th-TH" dirty="0"/>
              <a:t>โดยในปี 2010 มีการส่งเสริมการท่องเที่ยวจากการท่องเที่ยวแห่งประเทศไทย (ททท.) เพื่อส่งเสริมให้นักท่องเที่ยว เที่ยวในไทยมากขึ้นเช่น เที่ยววันธรรมดา ราคาสบายกระเป๋า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th-TH" dirty="0"/>
              <a:t>และในปี 2012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เชียงรายได้รับการพัฒนาให้เป็นเมืองเป้าหมายรอง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Secondary City)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ของการท่องเที่ยว ส่งผลให้มีการลงทุนในที่พักและสิ่งอำนวยความสะดวกเพิ่มขึ้นรวมถึงการโปรโมทแหล่งท่องเที่ยวใหม่ เช่น ไร่ชาฉุยฟง ไร่บุญรอด และแหล่งท่องเที่ยวธรรมชาติอื่นๆ ส่งผลให้จำนวนนักท่องเที่ยวสูงขึ้น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364AB2-5A72-484E-9C7C-4CCDB1B9F2B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2898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th-TH" dirty="0"/>
              <a:t>ด้านรายได้ต่อหัวของนักท่องเที่ยวมีแนวโน้มสูงขึ้น</a:t>
            </a:r>
          </a:p>
          <a:p>
            <a:pPr marL="285750" indent="-285750">
              <a:buFontTx/>
              <a:buChar char="-"/>
            </a:pPr>
            <a:r>
              <a:rPr lang="th-TH" dirty="0"/>
              <a:t>โดยรายได้ต่อหัวของนักท่องเที่ยวต่างชาติมากกว่าคนไทย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th-TH" dirty="0"/>
              <a:t>นักท่องเที่ยวต่างชาติมีแนวโน้มพักในเชียงรายน้อยลงจาก 3.6 วันลดลงเหลือ 3.1 วัน</a:t>
            </a:r>
          </a:p>
          <a:p>
            <a:pPr marL="285750" indent="-285750">
              <a:buFontTx/>
              <a:buChar char="-"/>
            </a:pPr>
            <a:r>
              <a:rPr lang="th-TH" dirty="0"/>
              <a:t>ส่วนนักท่องเที่ยวชาวไทยเพิ่มขึ้น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364AB2-5A72-484E-9C7C-4CCDB1B9F2B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3997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FC4A5-559B-03F4-E203-DA74C784B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69BDAB-A973-F823-A244-5E118944EF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E5B175-BA8F-663A-F5A2-838EA6539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th-TH" dirty="0"/>
              <a:t>ด้านรายได้ต่อหัวของนักท่องเที่ยวมีแนวโน้มสูงขึ้น</a:t>
            </a:r>
          </a:p>
          <a:p>
            <a:pPr marL="285750" indent="-285750">
              <a:buFontTx/>
              <a:buChar char="-"/>
            </a:pPr>
            <a:r>
              <a:rPr lang="th-TH" dirty="0"/>
              <a:t>โดยรายได้ต่อหัวของนักท่องเที่ยวต่างชาติมากกว่าคนไทย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th-TH" dirty="0"/>
              <a:t>นักท่องเที่ยวต่างชาติมีแนวโน้มพักในเชียงรายน้อยลงจาก 3.6 วันลดลงเหลือ 3.1 วัน</a:t>
            </a:r>
          </a:p>
          <a:p>
            <a:pPr marL="285750" indent="-285750">
              <a:buFontTx/>
              <a:buChar char="-"/>
            </a:pPr>
            <a:r>
              <a:rPr lang="th-TH" dirty="0"/>
              <a:t>ส่วนนักท่องเที่ยวชาวไทยเพิ่มขึ้น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F6F44-7BB4-BE5F-6F9E-7390BA7865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364AB2-5A72-484E-9C7C-4CCDB1B9F2B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3285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ส่งเสริมการท่องเที่ยวทั้งธรรมชาติและวัฒนธรรม</a:t>
            </a:r>
            <a:endParaRPr lang="en-US" sz="1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สนับสนุนร้านอาหาร/ที่พักทำโปรร่วมกับโครงการรัฐ </a:t>
            </a:r>
            <a:endParaRPr lang="en-US" sz="1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สนับสนุนสินค้าเด่นในพื้นที่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364AB2-5A72-484E-9C7C-4CCDB1B9F2B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9244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5F9217-9E96-4186-A6B0-0C1DC3B89A0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796589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5F9217-9E96-4186-A6B0-0C1DC3B89A0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384903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5F9217-9E96-4186-A6B0-0C1DC3B89A0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990994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953A24-98A3-4D51-A845-A1160B99B0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8" t="38203" r="9074" b="39046"/>
          <a:stretch>
            <a:fillRect/>
          </a:stretch>
        </p:blipFill>
        <p:spPr bwMode="auto">
          <a:xfrm>
            <a:off x="544513" y="565150"/>
            <a:ext cx="29257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5056" y="2211699"/>
            <a:ext cx="7464289" cy="71036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000" b="1">
                <a:solidFill>
                  <a:srgbClr val="4B4C4C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56" y="3030323"/>
            <a:ext cx="5449957" cy="4903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7880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0">
            <a:extLst>
              <a:ext uri="{FF2B5EF4-FFF2-40B4-BE49-F238E27FC236}">
                <a16:creationId xmlns:a16="http://schemas.microsoft.com/office/drawing/2014/main" id="{4BAA9C60-93D4-48D5-BDD0-863E2FE5912B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0" y="1174750"/>
            <a:ext cx="9144000" cy="0"/>
          </a:xfrm>
          <a:prstGeom prst="line">
            <a:avLst/>
          </a:prstGeom>
          <a:noFill/>
          <a:ln w="1270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</p:cxnSp>
      <p:pic>
        <p:nvPicPr>
          <p:cNvPr id="6" name="Picture 4">
            <a:extLst>
              <a:ext uri="{FF2B5EF4-FFF2-40B4-BE49-F238E27FC236}">
                <a16:creationId xmlns:a16="http://schemas.microsoft.com/office/drawing/2014/main" id="{70B72C62-8884-481E-827E-4C7CEB5831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314325"/>
            <a:ext cx="17335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12"/>
          <p:cNvSpPr>
            <a:spLocks noGrp="1"/>
          </p:cNvSpPr>
          <p:nvPr>
            <p:ph sz="quarter" idx="12"/>
          </p:nvPr>
        </p:nvSpPr>
        <p:spPr>
          <a:xfrm>
            <a:off x="304800" y="145191"/>
            <a:ext cx="6893275" cy="9769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ts val="2600"/>
              </a:lnSpc>
              <a:spcAft>
                <a:spcPts val="0"/>
              </a:spcAft>
              <a:buNone/>
              <a:defRPr sz="2800" b="1">
                <a:solidFill>
                  <a:srgbClr val="4B4C4C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316551"/>
            <a:ext cx="8534400" cy="5095208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 lang="en-US" sz="2000" dirty="0" smtClean="0"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  <a:lvl2pPr>
              <a:def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buFont typeface="Wingdings" pitchFamily="2" charset="2"/>
              <a:buChar char="v"/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584BE67E-30F7-47D6-BE38-4F8879FF7C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777038" y="6553200"/>
            <a:ext cx="2209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F07AE-D42F-45E0-B4B8-765812C1FD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92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2C425D-CE6C-4A84-8B28-277EF4C64E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4800600"/>
            <a:ext cx="3562350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35056" y="3981976"/>
            <a:ext cx="7464289" cy="71036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000" b="1">
                <a:solidFill>
                  <a:srgbClr val="4B4C4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535056" y="4800600"/>
            <a:ext cx="5449957" cy="4903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04E792EC-6959-4E41-A774-B4B4C9A63E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344EC-1ACC-4F97-A383-B7888567F3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6752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0">
            <a:extLst>
              <a:ext uri="{FF2B5EF4-FFF2-40B4-BE49-F238E27FC236}">
                <a16:creationId xmlns:a16="http://schemas.microsoft.com/office/drawing/2014/main" id="{8FD387A6-EEA6-4921-9D4A-0C8B1906F946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0" y="1174750"/>
            <a:ext cx="9144000" cy="0"/>
          </a:xfrm>
          <a:prstGeom prst="line">
            <a:avLst/>
          </a:prstGeom>
          <a:noFill/>
          <a:ln w="12700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</p:cxnSp>
      <p:pic>
        <p:nvPicPr>
          <p:cNvPr id="6" name="Picture 2">
            <a:extLst>
              <a:ext uri="{FF2B5EF4-FFF2-40B4-BE49-F238E27FC236}">
                <a16:creationId xmlns:a16="http://schemas.microsoft.com/office/drawing/2014/main" id="{B4F61B3D-5702-4E8B-9A87-669A5A12E6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8" y="104775"/>
            <a:ext cx="1166812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12"/>
          <p:cNvSpPr>
            <a:spLocks noGrp="1"/>
          </p:cNvSpPr>
          <p:nvPr>
            <p:ph sz="quarter" idx="12"/>
          </p:nvPr>
        </p:nvSpPr>
        <p:spPr>
          <a:xfrm>
            <a:off x="304800" y="145191"/>
            <a:ext cx="7239000" cy="9769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ts val="2600"/>
              </a:lnSpc>
              <a:spcAft>
                <a:spcPts val="0"/>
              </a:spcAft>
              <a:buNone/>
              <a:defRPr sz="2800" b="1">
                <a:solidFill>
                  <a:srgbClr val="4B4C4C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316551"/>
            <a:ext cx="8534400" cy="5095208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 lang="en-US" sz="2400" dirty="0" smtClean="0">
                <a:solidFill>
                  <a:schemeClr val="tx1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  <a:lvl2pPr>
              <a:defRPr lang="en-US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buFont typeface="Wingdings" pitchFamily="2" charset="2"/>
              <a:buChar char="v"/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FC1E1F34-1F75-47C5-9D40-8EE066545D3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777038" y="6553200"/>
            <a:ext cx="2209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4D538-1CF7-46ED-9C22-5298E0AFB9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67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5F9217-9E96-4186-A6B0-0C1DC3B89A0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578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5F9217-9E96-4186-A6B0-0C1DC3B89A0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995375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5F9217-9E96-4186-A6B0-0C1DC3B89A0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663132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5F9217-9E96-4186-A6B0-0C1DC3B89A0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530773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5F9217-9E96-4186-A6B0-0C1DC3B89A0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94286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5F9217-9E96-4186-A6B0-0C1DC3B89A0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6505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5F9217-9E96-4186-A6B0-0C1DC3B89A0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2091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5F9217-9E96-4186-A6B0-0C1DC3B89A0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895473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B5F9217-9E96-4186-A6B0-0C1DC3B89A0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2C81AC3-095A-AD7E-6319-A437C210F73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76200" y="6553200"/>
            <a:ext cx="5105400" cy="22860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Highly Confidential. Copyright © 2016  FRONTIS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0685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890" r:id="rId14"/>
    <p:sldLayoutId id="2147483891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881F85C2-12AA-4188-A070-8A283419F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988" y="2251075"/>
            <a:ext cx="8151812" cy="7096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Candidate Exercise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9BDFBBA-0FCE-4C7C-873E-BBEB6CA57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988" y="3094275"/>
            <a:ext cx="6724650" cy="49053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Exercise No. 1: Data Analysis and Presentation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ED41F8-F7A0-625D-A6B5-1F4B1B0FE610}"/>
              </a:ext>
            </a:extLst>
          </p:cNvPr>
          <p:cNvSpPr txBox="1">
            <a:spLocks noChangeArrowheads="1"/>
          </p:cNvSpPr>
          <p:nvPr/>
        </p:nvSpPr>
        <p:spPr>
          <a:xfrm>
            <a:off x="6777038" y="6553200"/>
            <a:ext cx="22098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/>
            <a:fld id="{6B463778-8642-4269-9F43-512BE01E63F7}" type="slidenum">
              <a:rPr lang="en-US" altLang="en-US" sz="1200" smtClean="0">
                <a:solidFill>
                  <a:srgbClr val="7F7F7F"/>
                </a:solidFill>
              </a:rPr>
              <a:pPr algn="r"/>
              <a:t>1</a:t>
            </a:fld>
            <a:endParaRPr lang="en-US" altLang="en-US" sz="12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93E95ED-4D68-9F2D-30A7-D14FBC334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CE0005-7E06-619F-1840-FC63C8234026}"/>
              </a:ext>
            </a:extLst>
          </p:cNvPr>
          <p:cNvSpPr/>
          <p:nvPr/>
        </p:nvSpPr>
        <p:spPr>
          <a:xfrm>
            <a:off x="2534431" y="329130"/>
            <a:ext cx="1923327" cy="47010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3" name="Slide Number Placeholder 3">
            <a:extLst>
              <a:ext uri="{FF2B5EF4-FFF2-40B4-BE49-F238E27FC236}">
                <a16:creationId xmlns:a16="http://schemas.microsoft.com/office/drawing/2014/main" id="{F2CABD20-D69C-7B09-5ABF-30C5035F9D9D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BA99E2-8027-417A-81FA-29298150CDBF}" type="slidenum">
              <a:rPr lang="en-US" altLang="en-US" smtClean="0">
                <a:solidFill>
                  <a:srgbClr val="7F7F7F"/>
                </a:solidFill>
              </a:rPr>
              <a:pPr/>
              <a:t>10</a:t>
            </a:fld>
            <a:endParaRPr lang="en-US" altLang="en-US">
              <a:solidFill>
                <a:srgbClr val="7F7F7F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815665-4BB0-67D4-5B1A-29C3ABA9A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962" y="322442"/>
            <a:ext cx="2248968" cy="47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>
                <a:solidFill>
                  <a:srgbClr val="4B4C4C"/>
                </a:solidFill>
                <a:effectLst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</a:rPr>
              <a:t>Insight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D6E60C-EFE3-8727-3C86-54061A0DD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8238" y="322442"/>
            <a:ext cx="2248968" cy="48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>
                <a:solidFill>
                  <a:srgbClr val="4B4C4C"/>
                </a:solidFill>
                <a:effectLst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ct val="0"/>
              </a:spcAft>
            </a:pPr>
            <a:r>
              <a:rPr lang="th-TH" altLang="en-US" sz="2000" dirty="0">
                <a:solidFill>
                  <a:schemeClr val="bg1">
                    <a:lumMod val="65000"/>
                  </a:schemeClr>
                </a:solidFill>
              </a:rPr>
              <a:t>แนวทางการเพิ่มรายได้</a:t>
            </a:r>
            <a:endParaRPr lang="en-US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805E5F-C9BE-CAF7-3105-9A6FC812A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525" y="281925"/>
            <a:ext cx="2248968" cy="47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>
                <a:solidFill>
                  <a:srgbClr val="4B4C4C"/>
                </a:solidFill>
                <a:effectLst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ct val="0"/>
              </a:spcAft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Solution </a:t>
            </a:r>
            <a:r>
              <a:rPr lang="th-TH" altLang="en-US" sz="2000" dirty="0">
                <a:solidFill>
                  <a:schemeClr val="bg1">
                    <a:lumMod val="65000"/>
                  </a:schemeClr>
                </a:solidFill>
              </a:rPr>
              <a:t>ทาง </a:t>
            </a: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IT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46C8080-512C-A45C-10AE-80F081507A8D}"/>
              </a:ext>
            </a:extLst>
          </p:cNvPr>
          <p:cNvSpPr>
            <a:spLocks noGrp="1" noChangeArrowheads="1"/>
          </p:cNvSpPr>
          <p:nvPr>
            <p:ph sz="quarter" idx="12"/>
          </p:nvPr>
        </p:nvSpPr>
        <p:spPr bwMode="auto">
          <a:xfrm>
            <a:off x="255327" y="322442"/>
            <a:ext cx="1991994" cy="47010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>
              <a:spcAft>
                <a:spcPct val="0"/>
              </a:spcAft>
            </a:pPr>
            <a:r>
              <a:rPr lang="th-TH" altLang="en-US" sz="2000" dirty="0">
                <a:solidFill>
                  <a:schemeClr val="bg1">
                    <a:lumMod val="65000"/>
                  </a:schemeClr>
                </a:solidFill>
              </a:rPr>
              <a:t>ภาพรวมธุรกิจในเชียงราย </a:t>
            </a:r>
            <a:endParaRPr lang="en-US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560518E-A13B-DC48-4D13-191820A5D9CC}"/>
              </a:ext>
            </a:extLst>
          </p:cNvPr>
          <p:cNvGrpSpPr/>
          <p:nvPr/>
        </p:nvGrpSpPr>
        <p:grpSpPr>
          <a:xfrm>
            <a:off x="654474" y="5101078"/>
            <a:ext cx="7606565" cy="1566422"/>
            <a:chOff x="320444" y="5101078"/>
            <a:chExt cx="7606565" cy="156642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E12E936-29B0-7150-9130-29D1881E2F82}"/>
                </a:ext>
              </a:extLst>
            </p:cNvPr>
            <p:cNvGrpSpPr/>
            <p:nvPr/>
          </p:nvGrpSpPr>
          <p:grpSpPr>
            <a:xfrm>
              <a:off x="320444" y="5101079"/>
              <a:ext cx="2486242" cy="1566421"/>
              <a:chOff x="275082" y="4986779"/>
              <a:chExt cx="2486242" cy="1566421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9BE645B3-079E-CA84-E7D9-A220F8BB7E68}"/>
                  </a:ext>
                </a:extLst>
              </p:cNvPr>
              <p:cNvSpPr/>
              <p:nvPr/>
            </p:nvSpPr>
            <p:spPr>
              <a:xfrm>
                <a:off x="275082" y="4986779"/>
                <a:ext cx="2463706" cy="1566421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DA8D85-5D30-B3CD-8293-26F3A2C45DCB}"/>
                  </a:ext>
                </a:extLst>
              </p:cNvPr>
              <p:cNvSpPr txBox="1"/>
              <p:nvPr/>
            </p:nvSpPr>
            <p:spPr>
              <a:xfrm>
                <a:off x="297618" y="5352871"/>
                <a:ext cx="246370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h-TH" b="1" dirty="0">
                    <a:solidFill>
                      <a:schemeClr val="bg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ไทย</a:t>
                </a:r>
                <a:r>
                  <a:rPr lang="en-US" b="1" dirty="0">
                    <a:solidFill>
                      <a:schemeClr val="bg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: </a:t>
                </a:r>
                <a:r>
                  <a:rPr lang="th-TH" b="1" dirty="0">
                    <a:solidFill>
                      <a:schemeClr val="bg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อยู่ในเชียงรายประมาณค่าเฉลี่ยของทั้งประเทศ</a:t>
                </a:r>
                <a:endParaRPr lang="en-US" b="1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h-TH" b="1" dirty="0">
                    <a:solidFill>
                      <a:schemeClr val="bg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ต่างชาติ</a:t>
                </a:r>
                <a:r>
                  <a:rPr lang="en-US" b="1" dirty="0">
                    <a:solidFill>
                      <a:schemeClr val="bg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: </a:t>
                </a:r>
                <a:r>
                  <a:rPr lang="th-TH" b="1" dirty="0">
                    <a:solidFill>
                      <a:schemeClr val="bg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อยู่ในเชียงราย</a:t>
                </a:r>
                <a:br>
                  <a:rPr lang="th-TH" b="1" dirty="0">
                    <a:solidFill>
                      <a:schemeClr val="bg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</a:br>
                <a:r>
                  <a:rPr lang="th-TH" b="1" dirty="0">
                    <a:solidFill>
                      <a:schemeClr val="bg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น้อยกว่าภาพรวมทั้งประเทศ</a:t>
                </a:r>
                <a:endParaRPr lang="en-US" b="1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FEAE1F-8481-4EE1-2465-B78100696BB2}"/>
                  </a:ext>
                </a:extLst>
              </p:cNvPr>
              <p:cNvSpPr txBox="1"/>
              <p:nvPr/>
            </p:nvSpPr>
            <p:spPr>
              <a:xfrm>
                <a:off x="275082" y="4993467"/>
                <a:ext cx="24637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Result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F0E2FE7-59B6-A821-955A-5A247195CAD4}"/>
                </a:ext>
              </a:extLst>
            </p:cNvPr>
            <p:cNvGrpSpPr/>
            <p:nvPr/>
          </p:nvGrpSpPr>
          <p:grpSpPr>
            <a:xfrm>
              <a:off x="3011953" y="5449022"/>
              <a:ext cx="2075707" cy="906521"/>
              <a:chOff x="2958206" y="5223089"/>
              <a:chExt cx="2048462" cy="1305780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15" name="Arrow: Chevron 14">
                <a:extLst>
                  <a:ext uri="{FF2B5EF4-FFF2-40B4-BE49-F238E27FC236}">
                    <a16:creationId xmlns:a16="http://schemas.microsoft.com/office/drawing/2014/main" id="{9568AA38-E8B6-48A7-AD71-B00C0FB8904E}"/>
                  </a:ext>
                </a:extLst>
              </p:cNvPr>
              <p:cNvSpPr/>
              <p:nvPr/>
            </p:nvSpPr>
            <p:spPr>
              <a:xfrm>
                <a:off x="2958206" y="5232042"/>
                <a:ext cx="718248" cy="1296827"/>
              </a:xfrm>
              <a:prstGeom prst="chevr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Arrow: Chevron 15">
                <a:extLst>
                  <a:ext uri="{FF2B5EF4-FFF2-40B4-BE49-F238E27FC236}">
                    <a16:creationId xmlns:a16="http://schemas.microsoft.com/office/drawing/2014/main" id="{E8FE2A66-AE28-5398-8C0C-3616CC917CCA}"/>
                  </a:ext>
                </a:extLst>
              </p:cNvPr>
              <p:cNvSpPr/>
              <p:nvPr/>
            </p:nvSpPr>
            <p:spPr>
              <a:xfrm>
                <a:off x="3633190" y="5223089"/>
                <a:ext cx="718248" cy="1296827"/>
              </a:xfrm>
              <a:prstGeom prst="chevr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Arrow: Chevron 16">
                <a:extLst>
                  <a:ext uri="{FF2B5EF4-FFF2-40B4-BE49-F238E27FC236}">
                    <a16:creationId xmlns:a16="http://schemas.microsoft.com/office/drawing/2014/main" id="{EAB7448D-DFF4-F7D0-B3D9-8D9FCA54735F}"/>
                  </a:ext>
                </a:extLst>
              </p:cNvPr>
              <p:cNvSpPr/>
              <p:nvPr/>
            </p:nvSpPr>
            <p:spPr>
              <a:xfrm>
                <a:off x="4288420" y="5223089"/>
                <a:ext cx="718248" cy="1296827"/>
              </a:xfrm>
              <a:prstGeom prst="chevr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7C09AEE-E721-57E0-31FF-D013140924E1}"/>
                </a:ext>
              </a:extLst>
            </p:cNvPr>
            <p:cNvGrpSpPr/>
            <p:nvPr/>
          </p:nvGrpSpPr>
          <p:grpSpPr>
            <a:xfrm>
              <a:off x="5440767" y="5101078"/>
              <a:ext cx="2486242" cy="1566421"/>
              <a:chOff x="275082" y="4986779"/>
              <a:chExt cx="2486242" cy="1566421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3B8D1560-4604-988D-526C-E4C78D9ED139}"/>
                  </a:ext>
                </a:extLst>
              </p:cNvPr>
              <p:cNvSpPr/>
              <p:nvPr/>
            </p:nvSpPr>
            <p:spPr>
              <a:xfrm>
                <a:off x="275082" y="4986779"/>
                <a:ext cx="2463706" cy="1566421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22A1F78-BDDE-625E-B9C0-999B73A4DC08}"/>
                  </a:ext>
                </a:extLst>
              </p:cNvPr>
              <p:cNvSpPr txBox="1"/>
              <p:nvPr/>
            </p:nvSpPr>
            <p:spPr>
              <a:xfrm>
                <a:off x="297618" y="5461820"/>
                <a:ext cx="24637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h-TH" b="1" dirty="0">
                    <a:solidFill>
                      <a:srgbClr val="99C5B9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นักท่องเที่ยวต่างชาติมีโอกาส</a:t>
                </a:r>
                <a:br>
                  <a:rPr lang="th-TH" b="1" dirty="0">
                    <a:solidFill>
                      <a:srgbClr val="99C5B9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</a:br>
                <a:r>
                  <a:rPr lang="th-TH" b="1" dirty="0">
                    <a:solidFill>
                      <a:srgbClr val="99C5B9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เพิ่มระยะเวลาในการอยู่ในเชียงราย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D7D32B3-B591-05B5-2C35-C905FE1DA7C1}"/>
                  </a:ext>
                </a:extLst>
              </p:cNvPr>
              <p:cNvSpPr txBox="1"/>
              <p:nvPr/>
            </p:nvSpPr>
            <p:spPr>
              <a:xfrm>
                <a:off x="275082" y="4993467"/>
                <a:ext cx="24637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Opportunity</a:t>
                </a:r>
              </a:p>
            </p:txBody>
          </p:sp>
        </p:grp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917F71EC-0C4F-EEF5-09E7-111E2F798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86" y="1082783"/>
            <a:ext cx="7840427" cy="357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18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3DAE0DD-9C59-09FA-9BB4-250297A16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2A06A5-046B-0E36-512E-BE15A828A6A3}"/>
              </a:ext>
            </a:extLst>
          </p:cNvPr>
          <p:cNvSpPr/>
          <p:nvPr/>
        </p:nvSpPr>
        <p:spPr>
          <a:xfrm>
            <a:off x="4769904" y="305555"/>
            <a:ext cx="1923327" cy="4701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3" name="Slide Number Placeholder 3">
            <a:extLst>
              <a:ext uri="{FF2B5EF4-FFF2-40B4-BE49-F238E27FC236}">
                <a16:creationId xmlns:a16="http://schemas.microsoft.com/office/drawing/2014/main" id="{ED7F96E6-F436-7F6C-8AD6-E8B2466872FF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BA99E2-8027-417A-81FA-29298150CDBF}" type="slidenum">
              <a:rPr lang="en-US" altLang="en-US" smtClean="0">
                <a:solidFill>
                  <a:srgbClr val="7F7F7F"/>
                </a:solidFill>
              </a:rPr>
              <a:pPr/>
              <a:t>11</a:t>
            </a:fld>
            <a:endParaRPr lang="en-US" altLang="en-US">
              <a:solidFill>
                <a:srgbClr val="7F7F7F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A4DCE8-8216-10A3-0EAD-06E9D9BB4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962" y="322442"/>
            <a:ext cx="2248968" cy="47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>
                <a:solidFill>
                  <a:srgbClr val="4B4C4C"/>
                </a:solidFill>
                <a:effectLst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ct val="0"/>
              </a:spcAft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Insight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5A83F9F-1FD3-8697-ADAF-DC897DC67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8238" y="322442"/>
            <a:ext cx="2248968" cy="42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>
                <a:solidFill>
                  <a:srgbClr val="4B4C4C"/>
                </a:solidFill>
                <a:effectLst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ct val="0"/>
              </a:spcAft>
            </a:pPr>
            <a:r>
              <a:rPr lang="th-TH" altLang="en-US" sz="2000" dirty="0">
                <a:solidFill>
                  <a:schemeClr val="tx1"/>
                </a:solidFill>
              </a:rPr>
              <a:t>แนวทางการเพิ่มรายได้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1B34BD-45E0-1B13-02B2-9C9669200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525" y="281925"/>
            <a:ext cx="2248968" cy="47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>
                <a:solidFill>
                  <a:srgbClr val="4B4C4C"/>
                </a:solidFill>
                <a:effectLst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ct val="0"/>
              </a:spcAft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Solution </a:t>
            </a:r>
            <a:r>
              <a:rPr lang="th-TH" altLang="en-US" sz="2000" dirty="0">
                <a:solidFill>
                  <a:schemeClr val="bg1">
                    <a:lumMod val="65000"/>
                  </a:schemeClr>
                </a:solidFill>
              </a:rPr>
              <a:t>ทาง </a:t>
            </a: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IT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E70DE74-FE43-266A-7F71-CEA36622E3E2}"/>
              </a:ext>
            </a:extLst>
          </p:cNvPr>
          <p:cNvSpPr>
            <a:spLocks noGrp="1" noChangeArrowheads="1"/>
          </p:cNvSpPr>
          <p:nvPr>
            <p:ph sz="quarter" idx="12"/>
          </p:nvPr>
        </p:nvSpPr>
        <p:spPr bwMode="auto">
          <a:xfrm>
            <a:off x="255327" y="322442"/>
            <a:ext cx="1991994" cy="47010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>
              <a:spcAft>
                <a:spcPct val="0"/>
              </a:spcAft>
            </a:pPr>
            <a:r>
              <a:rPr lang="th-TH" altLang="en-US" sz="2000" dirty="0">
                <a:solidFill>
                  <a:schemeClr val="bg1">
                    <a:lumMod val="65000"/>
                  </a:schemeClr>
                </a:solidFill>
              </a:rPr>
              <a:t>ภาพรวมธุรกิจในเชียงราย </a:t>
            </a:r>
            <a:endParaRPr lang="en-US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D560E-BC9B-58BE-B792-8B008CA17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04" y="2795687"/>
            <a:ext cx="3954108" cy="25132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6A8507-A64F-7489-2876-B73F679AA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904" y="2791776"/>
            <a:ext cx="4021262" cy="246875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85F9F5F-DF8A-5022-BEDB-189B98390236}"/>
              </a:ext>
            </a:extLst>
          </p:cNvPr>
          <p:cNvGrpSpPr/>
          <p:nvPr/>
        </p:nvGrpSpPr>
        <p:grpSpPr>
          <a:xfrm>
            <a:off x="356369" y="1262605"/>
            <a:ext cx="3593462" cy="470108"/>
            <a:chOff x="356369" y="1258532"/>
            <a:chExt cx="3593462" cy="47010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4009B7E-4C20-CD2C-0AAE-4E3A15C91129}"/>
                </a:ext>
              </a:extLst>
            </p:cNvPr>
            <p:cNvSpPr/>
            <p:nvPr/>
          </p:nvSpPr>
          <p:spPr>
            <a:xfrm>
              <a:off x="1279882" y="1258532"/>
              <a:ext cx="2669949" cy="47010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dirty="0"/>
                <a:t>ภูมิภาค </a:t>
              </a:r>
              <a:r>
                <a:rPr lang="en-US" dirty="0"/>
                <a:t>East Asia</a:t>
              </a:r>
            </a:p>
          </p:txBody>
        </p:sp>
        <p:sp>
          <p:nvSpPr>
            <p:cNvPr id="22" name="Arrow: Pentagon 21">
              <a:extLst>
                <a:ext uri="{FF2B5EF4-FFF2-40B4-BE49-F238E27FC236}">
                  <a16:creationId xmlns:a16="http://schemas.microsoft.com/office/drawing/2014/main" id="{AA238C00-6360-2F50-C2E9-22FD2ACC9097}"/>
                </a:ext>
              </a:extLst>
            </p:cNvPr>
            <p:cNvSpPr/>
            <p:nvPr/>
          </p:nvSpPr>
          <p:spPr>
            <a:xfrm>
              <a:off x="356369" y="1258532"/>
              <a:ext cx="1217908" cy="470108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Region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CED679E-8A49-3B6F-F84A-EFEA0A681956}"/>
              </a:ext>
            </a:extLst>
          </p:cNvPr>
          <p:cNvGrpSpPr/>
          <p:nvPr/>
        </p:nvGrpSpPr>
        <p:grpSpPr>
          <a:xfrm>
            <a:off x="4769904" y="1264048"/>
            <a:ext cx="3593462" cy="470108"/>
            <a:chOff x="356369" y="1258532"/>
            <a:chExt cx="3593462" cy="47010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B60718B-126B-79FF-A889-83783F006100}"/>
                </a:ext>
              </a:extLst>
            </p:cNvPr>
            <p:cNvSpPr/>
            <p:nvPr/>
          </p:nvSpPr>
          <p:spPr>
            <a:xfrm>
              <a:off x="1279882" y="1258532"/>
              <a:ext cx="2669949" cy="47010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China&amp;Malaysia</a:t>
              </a:r>
              <a:endParaRPr lang="en-US" dirty="0"/>
            </a:p>
          </p:txBody>
        </p:sp>
        <p:sp>
          <p:nvSpPr>
            <p:cNvPr id="27" name="Arrow: Pentagon 26">
              <a:extLst>
                <a:ext uri="{FF2B5EF4-FFF2-40B4-BE49-F238E27FC236}">
                  <a16:creationId xmlns:a16="http://schemas.microsoft.com/office/drawing/2014/main" id="{9BD11B62-0541-CA73-F933-E849093C96AD}"/>
                </a:ext>
              </a:extLst>
            </p:cNvPr>
            <p:cNvSpPr/>
            <p:nvPr/>
          </p:nvSpPr>
          <p:spPr>
            <a:xfrm>
              <a:off x="356369" y="1258532"/>
              <a:ext cx="1217908" cy="470108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0264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7A75E93-C73F-12CD-CEEC-4368C7884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187302-F04B-4874-9E18-0008BB539610}"/>
              </a:ext>
            </a:extLst>
          </p:cNvPr>
          <p:cNvSpPr/>
          <p:nvPr/>
        </p:nvSpPr>
        <p:spPr>
          <a:xfrm>
            <a:off x="4769904" y="305555"/>
            <a:ext cx="1923327" cy="4701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3" name="Slide Number Placeholder 3">
            <a:extLst>
              <a:ext uri="{FF2B5EF4-FFF2-40B4-BE49-F238E27FC236}">
                <a16:creationId xmlns:a16="http://schemas.microsoft.com/office/drawing/2014/main" id="{811240E5-307D-C7BC-15E7-39892EEDA44C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BA99E2-8027-417A-81FA-29298150CDBF}" type="slidenum">
              <a:rPr lang="en-US" altLang="en-US" smtClean="0">
                <a:solidFill>
                  <a:srgbClr val="7F7F7F"/>
                </a:solidFill>
              </a:rPr>
              <a:pPr/>
              <a:t>12</a:t>
            </a:fld>
            <a:endParaRPr lang="en-US" altLang="en-US" dirty="0">
              <a:solidFill>
                <a:srgbClr val="7F7F7F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F02C40-765A-F9F1-BEFD-B1A94215F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962" y="322442"/>
            <a:ext cx="2248968" cy="47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>
                <a:solidFill>
                  <a:srgbClr val="4B4C4C"/>
                </a:solidFill>
                <a:effectLst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ct val="0"/>
              </a:spcAft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Insight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75FAF9-16D5-D137-145F-CFE751099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8238" y="322442"/>
            <a:ext cx="2248968" cy="42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>
                <a:solidFill>
                  <a:srgbClr val="4B4C4C"/>
                </a:solidFill>
                <a:effectLst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ct val="0"/>
              </a:spcAft>
            </a:pPr>
            <a:r>
              <a:rPr lang="th-TH" altLang="en-US" sz="2000" dirty="0">
                <a:solidFill>
                  <a:schemeClr val="tx1"/>
                </a:solidFill>
              </a:rPr>
              <a:t>แนวทางการเพิ่มรายได้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B01CA8-CC4B-16C6-BC3B-9055BF4AD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525" y="281925"/>
            <a:ext cx="2248968" cy="47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>
                <a:solidFill>
                  <a:srgbClr val="4B4C4C"/>
                </a:solidFill>
                <a:effectLst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ct val="0"/>
              </a:spcAft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Solution </a:t>
            </a:r>
            <a:r>
              <a:rPr lang="th-TH" altLang="en-US" sz="2000" dirty="0">
                <a:solidFill>
                  <a:schemeClr val="bg1">
                    <a:lumMod val="65000"/>
                  </a:schemeClr>
                </a:solidFill>
              </a:rPr>
              <a:t>ทาง </a:t>
            </a: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IT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0C0CDA2-DAA9-D6BA-FDD6-34EFCA0D1ED6}"/>
              </a:ext>
            </a:extLst>
          </p:cNvPr>
          <p:cNvSpPr>
            <a:spLocks noGrp="1" noChangeArrowheads="1"/>
          </p:cNvSpPr>
          <p:nvPr>
            <p:ph sz="quarter" idx="12"/>
          </p:nvPr>
        </p:nvSpPr>
        <p:spPr bwMode="auto">
          <a:xfrm>
            <a:off x="255327" y="322442"/>
            <a:ext cx="1991994" cy="47010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>
              <a:spcAft>
                <a:spcPct val="0"/>
              </a:spcAft>
            </a:pPr>
            <a:r>
              <a:rPr lang="th-TH" altLang="en-US" sz="2000" dirty="0">
                <a:solidFill>
                  <a:schemeClr val="bg1">
                    <a:lumMod val="65000"/>
                  </a:schemeClr>
                </a:solidFill>
              </a:rPr>
              <a:t>ภาพรวมธุรกิจในเชียงราย </a:t>
            </a:r>
            <a:endParaRPr lang="en-US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AB42503-2079-3944-7195-229C43EA004B}"/>
              </a:ext>
            </a:extLst>
          </p:cNvPr>
          <p:cNvSpPr/>
          <p:nvPr/>
        </p:nvSpPr>
        <p:spPr>
          <a:xfrm>
            <a:off x="796560" y="4938355"/>
            <a:ext cx="2192572" cy="164886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ส่งเสริมทัวร์เที่ยวไทยและ  </a:t>
            </a:r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Exclusive Workshop</a:t>
            </a:r>
            <a:endParaRPr lang="th-TH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ดึงดูดนักท่องเที่ยวต่างชาติด้วยแพคเกจครบจบในที่เดียว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014014B-D9D8-D593-8313-4AC06CF8C855}"/>
              </a:ext>
            </a:extLst>
          </p:cNvPr>
          <p:cNvSpPr/>
          <p:nvPr/>
        </p:nvSpPr>
        <p:spPr>
          <a:xfrm>
            <a:off x="796560" y="4405238"/>
            <a:ext cx="2192572" cy="53311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ptos Display" panose="020B0004020202020204" pitchFamily="34" charset="0"/>
              </a:rPr>
              <a:t>Plan</a:t>
            </a:r>
            <a:endParaRPr lang="en-US" sz="2400" b="1" dirty="0">
              <a:latin typeface="Aptos Display" panose="020B00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E43D52D-F538-F45C-E9EB-AAF19C4A776C}"/>
              </a:ext>
            </a:extLst>
          </p:cNvPr>
          <p:cNvSpPr/>
          <p:nvPr/>
        </p:nvSpPr>
        <p:spPr>
          <a:xfrm>
            <a:off x="3454383" y="4419628"/>
            <a:ext cx="2192571" cy="54013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ptos Display" panose="020B0004020202020204" pitchFamily="34" charset="0"/>
              </a:rPr>
              <a:t>Strategy</a:t>
            </a:r>
            <a:endParaRPr lang="en-US" sz="2400" b="1" dirty="0">
              <a:latin typeface="Aptos Display" panose="020B00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5224F12-C8D1-F9A8-71EB-DEEC63F62EF4}"/>
              </a:ext>
            </a:extLst>
          </p:cNvPr>
          <p:cNvSpPr/>
          <p:nvPr/>
        </p:nvSpPr>
        <p:spPr>
          <a:xfrm>
            <a:off x="3454382" y="4959762"/>
            <a:ext cx="2192572" cy="162745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ทริปเที่ยวพร้อมที่พักและกิจกรรม 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Workshop </a:t>
            </a:r>
            <a:r>
              <a:rPr lang="th-TH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ประจำถิ่น สำหรับนักท่องเที่ยวต่างชาติที่ยอมจ่ายเพื่อซื้อความ 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Premium </a:t>
            </a:r>
            <a:endParaRPr lang="th-TH" sz="1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รวมของดีจังหวัดเชียงรายไว้ที่ 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Chaing Rai hub</a:t>
            </a:r>
            <a:r>
              <a:rPr lang="th-TH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ตั้งในสนามบินและสถานที่ท่องเที่ยว</a:t>
            </a:r>
          </a:p>
        </p:txBody>
      </p:sp>
      <p:sp>
        <p:nvSpPr>
          <p:cNvPr id="10242" name="Rectangle 10241">
            <a:extLst>
              <a:ext uri="{FF2B5EF4-FFF2-40B4-BE49-F238E27FC236}">
                <a16:creationId xmlns:a16="http://schemas.microsoft.com/office/drawing/2014/main" id="{4EF8D55F-2337-CF8F-C271-B7E6763A3443}"/>
              </a:ext>
            </a:extLst>
          </p:cNvPr>
          <p:cNvSpPr/>
          <p:nvPr/>
        </p:nvSpPr>
        <p:spPr>
          <a:xfrm>
            <a:off x="6219114" y="4419628"/>
            <a:ext cx="2192571" cy="54013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ptos Display" panose="020B0004020202020204" pitchFamily="34" charset="0"/>
              </a:rPr>
              <a:t>Tracking</a:t>
            </a:r>
            <a:endParaRPr lang="en-US" sz="2400" b="1" dirty="0">
              <a:latin typeface="Aptos Display" panose="020B0004020202020204" pitchFamily="34" charset="0"/>
            </a:endParaRPr>
          </a:p>
        </p:txBody>
      </p:sp>
      <p:sp>
        <p:nvSpPr>
          <p:cNvPr id="10244" name="Rectangle 10243">
            <a:extLst>
              <a:ext uri="{FF2B5EF4-FFF2-40B4-BE49-F238E27FC236}">
                <a16:creationId xmlns:a16="http://schemas.microsoft.com/office/drawing/2014/main" id="{CC97D11D-00A5-EC35-CC6B-99052A221A04}"/>
              </a:ext>
            </a:extLst>
          </p:cNvPr>
          <p:cNvSpPr/>
          <p:nvPr/>
        </p:nvSpPr>
        <p:spPr>
          <a:xfrm>
            <a:off x="6219114" y="4959762"/>
            <a:ext cx="2192572" cy="162745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ค่าใช้จ่ายต่อหัวจากนักท่องเที่ยวต่างชาติเพิ่มขึ้นจาก 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3,000 </a:t>
            </a:r>
            <a:r>
              <a:rPr lang="th-TH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บาทเป็น 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4,000</a:t>
            </a:r>
            <a:r>
              <a:rPr lang="th-TH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พันบาทภายใน 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r>
              <a:rPr lang="th-TH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ปี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นักท่องเที่ยวใช้เวลาอยู่ในเชียงรายนานขึ้นจาก 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3</a:t>
            </a:r>
            <a:r>
              <a:rPr lang="th-TH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วันเป็น 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4</a:t>
            </a:r>
            <a:r>
              <a:rPr lang="th-TH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วัน ภายใน 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  <a:r>
              <a:rPr lang="th-TH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ปี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980C27-4081-2648-3824-1AE583223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112" y="970962"/>
            <a:ext cx="5281328" cy="326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74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27A9F7C-630E-E00F-6F39-7FED04201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6BD3CE-6AE3-D0D7-66DA-835E12721C58}"/>
              </a:ext>
            </a:extLst>
          </p:cNvPr>
          <p:cNvSpPr/>
          <p:nvPr/>
        </p:nvSpPr>
        <p:spPr>
          <a:xfrm>
            <a:off x="6920274" y="294596"/>
            <a:ext cx="1923327" cy="47010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3" name="Slide Number Placeholder 3">
            <a:extLst>
              <a:ext uri="{FF2B5EF4-FFF2-40B4-BE49-F238E27FC236}">
                <a16:creationId xmlns:a16="http://schemas.microsoft.com/office/drawing/2014/main" id="{4B33CD41-7EBB-258D-8097-129401E1433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BA99E2-8027-417A-81FA-29298150CDBF}" type="slidenum">
              <a:rPr lang="en-US" altLang="en-US" smtClean="0">
                <a:solidFill>
                  <a:srgbClr val="7F7F7F"/>
                </a:solidFill>
              </a:rPr>
              <a:pPr/>
              <a:t>13</a:t>
            </a:fld>
            <a:endParaRPr lang="en-US" altLang="en-US">
              <a:solidFill>
                <a:srgbClr val="7F7F7F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794A92-04A0-DA8E-9DB7-33FFEA413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962" y="322442"/>
            <a:ext cx="2248968" cy="47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>
                <a:solidFill>
                  <a:srgbClr val="4B4C4C"/>
                </a:solidFill>
                <a:effectLst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ct val="0"/>
              </a:spcAft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Insight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B1AB62-003C-F54F-3C35-9C618CB79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8238" y="322442"/>
            <a:ext cx="2248968" cy="42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>
                <a:solidFill>
                  <a:srgbClr val="4B4C4C"/>
                </a:solidFill>
                <a:effectLst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ct val="0"/>
              </a:spcAft>
            </a:pPr>
            <a:r>
              <a:rPr lang="th-TH" altLang="en-US" sz="2000" dirty="0">
                <a:solidFill>
                  <a:schemeClr val="bg1">
                    <a:lumMod val="65000"/>
                  </a:schemeClr>
                </a:solidFill>
              </a:rPr>
              <a:t>แนวทางการเพิ่มรายได้</a:t>
            </a:r>
            <a:endParaRPr lang="en-US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D8E172-085F-9D01-11E0-A8837C8DC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525" y="281925"/>
            <a:ext cx="2248968" cy="47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>
                <a:solidFill>
                  <a:srgbClr val="4B4C4C"/>
                </a:solidFill>
                <a:effectLst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</a:rPr>
              <a:t>Solution </a:t>
            </a:r>
            <a:r>
              <a:rPr lang="th-TH" altLang="en-US" sz="2000" dirty="0">
                <a:solidFill>
                  <a:schemeClr val="tx1"/>
                </a:solidFill>
              </a:rPr>
              <a:t>ทาง </a:t>
            </a:r>
            <a:r>
              <a:rPr lang="en-US" altLang="en-US" sz="2000" dirty="0">
                <a:solidFill>
                  <a:schemeClr val="tx1"/>
                </a:solidFill>
              </a:rPr>
              <a:t>IT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3A02AEC-7247-6D88-AF51-14A9037E5E66}"/>
              </a:ext>
            </a:extLst>
          </p:cNvPr>
          <p:cNvSpPr>
            <a:spLocks noGrp="1" noChangeArrowheads="1"/>
          </p:cNvSpPr>
          <p:nvPr>
            <p:ph sz="quarter" idx="12"/>
          </p:nvPr>
        </p:nvSpPr>
        <p:spPr bwMode="auto">
          <a:xfrm>
            <a:off x="255327" y="322442"/>
            <a:ext cx="1991994" cy="47010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>
              <a:spcAft>
                <a:spcPct val="0"/>
              </a:spcAft>
            </a:pPr>
            <a:r>
              <a:rPr lang="th-TH" altLang="en-US" sz="2000" dirty="0">
                <a:solidFill>
                  <a:schemeClr val="bg1">
                    <a:lumMod val="65000"/>
                  </a:schemeClr>
                </a:solidFill>
              </a:rPr>
              <a:t>ภาพรวมธุรกิจในเชียงราย </a:t>
            </a:r>
            <a:endParaRPr lang="en-US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1" name="Graphic 20" descr="Qr Code with solid fill">
            <a:extLst>
              <a:ext uri="{FF2B5EF4-FFF2-40B4-BE49-F238E27FC236}">
                <a16:creationId xmlns:a16="http://schemas.microsoft.com/office/drawing/2014/main" id="{4A981E8B-A26E-8F24-0B85-D670FDB72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5114" y="812596"/>
            <a:ext cx="966247" cy="966247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90B3BBC1-D6EB-6708-6BEA-B021A663562F}"/>
              </a:ext>
            </a:extLst>
          </p:cNvPr>
          <p:cNvGrpSpPr/>
          <p:nvPr/>
        </p:nvGrpSpPr>
        <p:grpSpPr>
          <a:xfrm>
            <a:off x="350412" y="2386161"/>
            <a:ext cx="8443176" cy="3933334"/>
            <a:chOff x="394342" y="3837889"/>
            <a:chExt cx="8443176" cy="393333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C81BF0C-B384-633A-F712-4A4C6A01BDAE}"/>
                </a:ext>
              </a:extLst>
            </p:cNvPr>
            <p:cNvGrpSpPr/>
            <p:nvPr/>
          </p:nvGrpSpPr>
          <p:grpSpPr>
            <a:xfrm>
              <a:off x="394342" y="3837889"/>
              <a:ext cx="8443176" cy="3933334"/>
              <a:chOff x="255327" y="1839406"/>
              <a:chExt cx="8443176" cy="3933334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E991F715-11DE-8F42-B5DE-3A08623894F7}"/>
                  </a:ext>
                </a:extLst>
              </p:cNvPr>
              <p:cNvGrpSpPr/>
              <p:nvPr/>
            </p:nvGrpSpPr>
            <p:grpSpPr>
              <a:xfrm>
                <a:off x="255327" y="1839406"/>
                <a:ext cx="8443176" cy="3933334"/>
                <a:chOff x="255327" y="1839406"/>
                <a:chExt cx="8443176" cy="3933334"/>
              </a:xfrm>
            </p:grpSpPr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864972BE-4F4A-0063-A282-FB04E863B357}"/>
                    </a:ext>
                  </a:extLst>
                </p:cNvPr>
                <p:cNvSpPr/>
                <p:nvPr/>
              </p:nvSpPr>
              <p:spPr>
                <a:xfrm>
                  <a:off x="255327" y="1839406"/>
                  <a:ext cx="2559546" cy="3933334"/>
                </a:xfrm>
                <a:prstGeom prst="round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F21F0321-CB31-324A-AB43-96DE6C975B1E}"/>
                    </a:ext>
                  </a:extLst>
                </p:cNvPr>
                <p:cNvSpPr/>
                <p:nvPr/>
              </p:nvSpPr>
              <p:spPr>
                <a:xfrm>
                  <a:off x="3197142" y="1839406"/>
                  <a:ext cx="2559546" cy="3933334"/>
                </a:xfrm>
                <a:prstGeom prst="round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7C55EDEC-9BD4-A731-866F-13C0C50297C8}"/>
                    </a:ext>
                  </a:extLst>
                </p:cNvPr>
                <p:cNvSpPr/>
                <p:nvPr/>
              </p:nvSpPr>
              <p:spPr>
                <a:xfrm>
                  <a:off x="6138957" y="1839406"/>
                  <a:ext cx="2559546" cy="3933334"/>
                </a:xfrm>
                <a:prstGeom prst="round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4F7052F-A58D-BEC4-8F2F-FEE9738EB55F}"/>
                    </a:ext>
                  </a:extLst>
                </p:cNvPr>
                <p:cNvSpPr txBox="1"/>
                <p:nvPr/>
              </p:nvSpPr>
              <p:spPr>
                <a:xfrm>
                  <a:off x="452487" y="2017336"/>
                  <a:ext cx="206447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F9F7F2"/>
                      </a:solidFill>
                      <a:latin typeface="Aptos Display" panose="020B0004020202020204" pitchFamily="34" charset="0"/>
                    </a:rPr>
                    <a:t>Tourist Data Management</a:t>
                  </a:r>
                  <a:endParaRPr lang="en-US" sz="2800" b="1" dirty="0">
                    <a:solidFill>
                      <a:srgbClr val="F9F7F2"/>
                    </a:solidFill>
                    <a:latin typeface="Aptos Display" panose="020B0004020202020204" pitchFamily="34" charset="0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B68CE95-D674-64E2-D853-687B5BA1CE48}"/>
                    </a:ext>
                  </a:extLst>
                </p:cNvPr>
                <p:cNvSpPr txBox="1"/>
                <p:nvPr/>
              </p:nvSpPr>
              <p:spPr>
                <a:xfrm>
                  <a:off x="3444680" y="2017336"/>
                  <a:ext cx="206447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F9F7F2"/>
                      </a:solidFill>
                      <a:latin typeface="Aptos Display" panose="020B0004020202020204" pitchFamily="34" charset="0"/>
                    </a:rPr>
                    <a:t>QR Code</a:t>
                  </a:r>
                  <a:endParaRPr lang="th-TH" sz="2000" b="1" dirty="0">
                    <a:solidFill>
                      <a:srgbClr val="F9F7F2"/>
                    </a:solidFill>
                    <a:latin typeface="Aptos Display" panose="020B0004020202020204" pitchFamily="34" charset="0"/>
                  </a:endParaRPr>
                </a:p>
                <a:p>
                  <a:pPr algn="ctr"/>
                  <a:r>
                    <a:rPr lang="en-US" sz="2000" b="1" dirty="0">
                      <a:solidFill>
                        <a:srgbClr val="F9F7F2"/>
                      </a:solidFill>
                      <a:latin typeface="Aptos Display" panose="020B0004020202020204" pitchFamily="34" charset="0"/>
                    </a:rPr>
                    <a:t>Guideline</a:t>
                  </a:r>
                  <a:endParaRPr lang="en-US" sz="2800" b="1" dirty="0">
                    <a:solidFill>
                      <a:srgbClr val="F9F7F2"/>
                    </a:solidFill>
                    <a:latin typeface="Aptos Display" panose="020B0004020202020204" pitchFamily="34" charset="0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7739558-F25B-6B8D-6471-4DAD56DD6B83}"/>
                    </a:ext>
                  </a:extLst>
                </p:cNvPr>
                <p:cNvSpPr txBox="1"/>
                <p:nvPr/>
              </p:nvSpPr>
              <p:spPr>
                <a:xfrm>
                  <a:off x="6138956" y="2017336"/>
                  <a:ext cx="255954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F9F7F2"/>
                      </a:solidFill>
                      <a:latin typeface="Aptos Display" panose="020B0004020202020204" pitchFamily="34" charset="0"/>
                    </a:rPr>
                    <a:t>Workshop Management App</a:t>
                  </a:r>
                  <a:endParaRPr lang="en-US" sz="2800" b="1" dirty="0">
                    <a:solidFill>
                      <a:srgbClr val="F9F7F2"/>
                    </a:solidFill>
                    <a:latin typeface="Aptos Display" panose="020B0004020202020204" pitchFamily="34" charset="0"/>
                  </a:endParaRP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3300D71-AF3C-B7C1-4126-8FA6EA7355CA}"/>
                  </a:ext>
                </a:extLst>
              </p:cNvPr>
              <p:cNvSpPr txBox="1"/>
              <p:nvPr/>
            </p:nvSpPr>
            <p:spPr>
              <a:xfrm>
                <a:off x="3197142" y="2969443"/>
                <a:ext cx="255954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h-TH" dirty="0">
                    <a:solidFill>
                      <a:schemeClr val="bg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ติดตั้ง </a:t>
                </a:r>
                <a:r>
                  <a:rPr lang="en-US" dirty="0">
                    <a:solidFill>
                      <a:schemeClr val="bg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QR Code </a:t>
                </a:r>
                <a:r>
                  <a:rPr lang="th-TH" dirty="0">
                    <a:solidFill>
                      <a:schemeClr val="bg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ที่จุดท่องเที่ยวสำคัญ เพื่อให้นักท่องเที่ยวสแกนข้อมูลสถานที่ ประวัติความเป็นมา หรือแนะนำเส้นทางเดินเที่ยวได้ทันที</a:t>
                </a:r>
                <a:endParaRPr lang="en-US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07A327-DF1D-AD28-08DB-4309C54FE02E}"/>
                </a:ext>
              </a:extLst>
            </p:cNvPr>
            <p:cNvSpPr txBox="1"/>
            <p:nvPr/>
          </p:nvSpPr>
          <p:spPr>
            <a:xfrm>
              <a:off x="394342" y="4967926"/>
              <a:ext cx="25595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th-TH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รวบรวมข้อมูลพฤติกรรมการทำกิจกรรมของนักท่องเที่ยวในแต่ละช่วงเวลา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th-TH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หาแนวโน้มความต้องการในแต่ละ</a:t>
              </a:r>
              <a:r>
                <a:rPr lang="en-US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 Season </a:t>
              </a:r>
              <a:r>
                <a:rPr lang="th-TH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เพื่อส่งเสริมกิจกรรมอย่างตรงจุด</a:t>
              </a:r>
              <a:endPara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pic>
        <p:nvPicPr>
          <p:cNvPr id="29" name="Graphic 28" descr="Qr Code with solid fill">
            <a:extLst>
              <a:ext uri="{FF2B5EF4-FFF2-40B4-BE49-F238E27FC236}">
                <a16:creationId xmlns:a16="http://schemas.microsoft.com/office/drawing/2014/main" id="{02031A95-8527-6ED5-B069-500832541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74344" y="1132155"/>
            <a:ext cx="914400" cy="914400"/>
          </a:xfrm>
          <a:prstGeom prst="rect">
            <a:avLst/>
          </a:prstGeom>
        </p:spPr>
      </p:pic>
      <p:pic>
        <p:nvPicPr>
          <p:cNvPr id="33" name="Graphic 32" descr="Bar graph with upward trend with solid fill">
            <a:extLst>
              <a:ext uri="{FF2B5EF4-FFF2-40B4-BE49-F238E27FC236}">
                <a16:creationId xmlns:a16="http://schemas.microsoft.com/office/drawing/2014/main" id="{29D50649-E0EC-DD10-1404-B38DCA1312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2607" y="1151885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E1A932D-928D-E598-693B-388DD7CB3DA6}"/>
              </a:ext>
            </a:extLst>
          </p:cNvPr>
          <p:cNvSpPr txBox="1"/>
          <p:nvPr/>
        </p:nvSpPr>
        <p:spPr>
          <a:xfrm>
            <a:off x="6234040" y="3516198"/>
            <a:ext cx="25595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แอปรวมกิจกรรม </a:t>
            </a: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Workshop</a:t>
            </a:r>
            <a:r>
              <a:rPr lang="th-TH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ที่ได้ลงมือทำจริง พร้อมระบบการจองเพื่อเข้าร่วมกิจกรรม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รายงานสิ่งที่จะได้รับ พร้อมโปรโมชันจองกลุ่มรับส่วนลด</a:t>
            </a:r>
          </a:p>
        </p:txBody>
      </p:sp>
      <p:pic>
        <p:nvPicPr>
          <p:cNvPr id="36" name="Graphic 35" descr="Balloon animal with solid fill">
            <a:extLst>
              <a:ext uri="{FF2B5EF4-FFF2-40B4-BE49-F238E27FC236}">
                <a16:creationId xmlns:a16="http://schemas.microsoft.com/office/drawing/2014/main" id="{C8DB1506-04E9-7EB8-D80A-0C940BE7C1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56613" y="11518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24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E4C29C2-572D-43C3-A61E-103364C1F752}"/>
              </a:ext>
            </a:extLst>
          </p:cNvPr>
          <p:cNvSpPr txBox="1"/>
          <p:nvPr/>
        </p:nvSpPr>
        <p:spPr>
          <a:xfrm>
            <a:off x="304800" y="4206875"/>
            <a:ext cx="8534400" cy="2346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tIns="91440"/>
          <a:lstStyle/>
          <a:p>
            <a:pPr algn="ctr" eaLnBrk="1" fontAlgn="auto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Instruction</a:t>
            </a:r>
          </a:p>
        </p:txBody>
      </p:sp>
      <p:sp>
        <p:nvSpPr>
          <p:cNvPr id="9220" name="Content Placeholder 2">
            <a:extLst>
              <a:ext uri="{FF2B5EF4-FFF2-40B4-BE49-F238E27FC236}">
                <a16:creationId xmlns:a16="http://schemas.microsoft.com/office/drawing/2014/main" id="{A9F86C87-157C-4B7A-96A2-C40DCA2C07CA}"/>
              </a:ext>
            </a:extLst>
          </p:cNvPr>
          <p:cNvSpPr>
            <a:spLocks noGrp="1" noChangeArrowheads="1"/>
          </p:cNvSpPr>
          <p:nvPr>
            <p:ph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spcAft>
                <a:spcPct val="0"/>
              </a:spcAft>
            </a:pPr>
            <a:r>
              <a:rPr lang="en-US" altLang="en-US" dirty="0"/>
              <a:t>Exercise 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60124-21C5-4B9C-923A-FD0981BD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1400"/>
            <a:ext cx="8534400" cy="2892425"/>
          </a:xfr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pPr algn="ctr" eaLnBrk="1" fontAlgn="auto" hangingPunct="1">
              <a:spcBef>
                <a:spcPts val="1200"/>
              </a:spcBef>
              <a:spcAft>
                <a:spcPts val="0"/>
              </a:spcAft>
              <a:defRPr/>
            </a:pPr>
            <a:r>
              <a:rPr b="1" dirty="0">
                <a:latin typeface="Angsana New" panose="02020603050405020304" pitchFamily="18" charset="-34"/>
                <a:cs typeface="Angsana New" panose="02020603050405020304" pitchFamily="18" charset="-34"/>
              </a:rPr>
              <a:t>FRONTIS </a:t>
            </a: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ได้รับโจทย์จากรัฐมนตรีฯ กระทรวงท่องเที่ยวให้</a:t>
            </a:r>
          </a:p>
          <a:p>
            <a:pPr marL="623888" indent="-290513" eaLnBrk="1" fontAlgn="auto" hangingPunct="1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รายงานสถานการณ์การท่องเที่ยวของจังหวัดเชียงราย</a:t>
            </a:r>
          </a:p>
          <a:p>
            <a:pPr marL="623888" indent="-290513" eaLnBrk="1" fontAlgn="auto" hangingPunct="1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เสนอแนะแนวทางในการเพิ่มรายได้การท่องเที่ยวให้กับจังหวัดเชียงราย</a:t>
            </a:r>
          </a:p>
          <a:p>
            <a:pPr>
              <a:defRPr/>
            </a:pPr>
            <a:r>
              <a:rPr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 3.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เสนอแนะ </a:t>
            </a:r>
            <a:r>
              <a:rPr dirty="0">
                <a:latin typeface="Angsana New" panose="02020603050405020304" pitchFamily="18" charset="-34"/>
                <a:cs typeface="Angsana New" panose="02020603050405020304" pitchFamily="18" charset="-34"/>
              </a:rPr>
              <a:t>Solution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ด้าน </a:t>
            </a:r>
            <a:r>
              <a:rPr dirty="0">
                <a:latin typeface="Angsana New" panose="02020603050405020304" pitchFamily="18" charset="-34"/>
                <a:cs typeface="Angsana New" panose="02020603050405020304" pitchFamily="18" charset="-34"/>
              </a:rPr>
              <a:t>IT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หรือพัฒนาระบบที่ช่วยส่งเสริมการท่องเที่ยวให้กับจังหวัดเชียงราย</a:t>
            </a:r>
            <a:endParaRPr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>
              <a:defRPr/>
            </a:pPr>
            <a:r>
              <a:rPr dirty="0">
                <a:latin typeface="Angsana New" panose="02020603050405020304" pitchFamily="18" charset="-34"/>
                <a:cs typeface="Angsana New" panose="02020603050405020304" pitchFamily="18" charset="-34"/>
              </a:rPr>
              <a:t>(System Architecture / Workflow)</a:t>
            </a:r>
          </a:p>
        </p:txBody>
      </p:sp>
      <p:sp>
        <p:nvSpPr>
          <p:cNvPr id="9219" name="Slide Number Placeholder 1">
            <a:extLst>
              <a:ext uri="{FF2B5EF4-FFF2-40B4-BE49-F238E27FC236}">
                <a16:creationId xmlns:a16="http://schemas.microsoft.com/office/drawing/2014/main" id="{25B112F0-FD51-4BC5-8B21-E6EF9CA86930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463778-8642-4269-9F43-512BE01E63F7}" type="slidenum">
              <a:rPr lang="en-US" altLang="en-US" smtClean="0">
                <a:solidFill>
                  <a:srgbClr val="7F7F7F"/>
                </a:solidFill>
              </a:rPr>
              <a:pPr/>
              <a:t>2</a:t>
            </a:fld>
            <a:endParaRPr lang="en-US" altLang="en-US" dirty="0">
              <a:solidFill>
                <a:srgbClr val="7F7F7F"/>
              </a:solidFill>
            </a:endParaRPr>
          </a:p>
        </p:txBody>
      </p:sp>
      <p:sp>
        <p:nvSpPr>
          <p:cNvPr id="9222" name="Content Placeholder 3">
            <a:extLst>
              <a:ext uri="{FF2B5EF4-FFF2-40B4-BE49-F238E27FC236}">
                <a16:creationId xmlns:a16="http://schemas.microsoft.com/office/drawing/2014/main" id="{56E69DE0-DDED-407C-8272-128DBD7E1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2475" y="4616450"/>
            <a:ext cx="2559050" cy="1776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1440" rIns="0" bIns="18288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th-TH" altLang="en-US" sz="2000" b="1">
                <a:latin typeface="Angsana New" panose="02020603050405020304" pitchFamily="18" charset="-34"/>
                <a:cs typeface="Angsana New" panose="02020603050405020304" pitchFamily="18" charset="-34"/>
              </a:rPr>
              <a:t>มีเวลา </a:t>
            </a:r>
            <a:r>
              <a:rPr lang="en-US" altLang="en-US" sz="2000" b="1">
                <a:latin typeface="Angsana New" panose="02020603050405020304" pitchFamily="18" charset="-34"/>
                <a:cs typeface="Angsana New" panose="02020603050405020304" pitchFamily="18" charset="-34"/>
              </a:rPr>
              <a:t>1.30 </a:t>
            </a:r>
            <a:r>
              <a:rPr lang="th-TH" altLang="en-US" sz="2000" b="1">
                <a:latin typeface="Angsana New" panose="02020603050405020304" pitchFamily="18" charset="-34"/>
                <a:cs typeface="Angsana New" panose="02020603050405020304" pitchFamily="18" charset="-34"/>
              </a:rPr>
              <a:t>ชั่วโมงใน</a:t>
            </a:r>
            <a:br>
              <a:rPr lang="th-TH" altLang="en-US" sz="2000" b="1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altLang="en-US" sz="2000" b="1">
                <a:latin typeface="Angsana New" panose="02020603050405020304" pitchFamily="18" charset="-34"/>
                <a:cs typeface="Angsana New" panose="02020603050405020304" pitchFamily="18" charset="-34"/>
              </a:rPr>
              <a:t>การเตรียม </a:t>
            </a:r>
            <a:r>
              <a:rPr lang="en-US" altLang="en-US" sz="2000" b="1">
                <a:latin typeface="Angsana New" panose="02020603050405020304" pitchFamily="18" charset="-34"/>
                <a:cs typeface="Angsana New" panose="02020603050405020304" pitchFamily="18" charset="-34"/>
              </a:rPr>
              <a:t>Presentation</a:t>
            </a:r>
            <a:endParaRPr lang="th-TH" altLang="en-US" sz="2000" b="1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223" name="Content Placeholder 3">
            <a:extLst>
              <a:ext uri="{FF2B5EF4-FFF2-40B4-BE49-F238E27FC236}">
                <a16:creationId xmlns:a16="http://schemas.microsoft.com/office/drawing/2014/main" id="{3622BBEF-10F6-4129-A2FD-B1A4B581C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1225" y="4616450"/>
            <a:ext cx="2560638" cy="1776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1440" rIns="0" bIns="18288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th-TH" altLang="en-US" sz="2000" b="1">
                <a:latin typeface="Angsana New" panose="02020603050405020304" pitchFamily="18" charset="-34"/>
                <a:cs typeface="Angsana New" panose="02020603050405020304" pitchFamily="18" charset="-34"/>
              </a:rPr>
              <a:t>รัฐมนตรีฯ มีเวลาฟัง</a:t>
            </a:r>
            <a:br>
              <a:rPr lang="th-TH" altLang="en-US" sz="2000" b="1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altLang="en-US" sz="2000" b="1">
                <a:latin typeface="Angsana New" panose="02020603050405020304" pitchFamily="18" charset="-34"/>
                <a:cs typeface="Angsana New" panose="02020603050405020304" pitchFamily="18" charset="-34"/>
              </a:rPr>
              <a:t>Presentation 10 </a:t>
            </a:r>
            <a:r>
              <a:rPr lang="th-TH" altLang="en-US" sz="2000" b="1">
                <a:latin typeface="Angsana New" panose="02020603050405020304" pitchFamily="18" charset="-34"/>
                <a:cs typeface="Angsana New" panose="02020603050405020304" pitchFamily="18" charset="-34"/>
              </a:rPr>
              <a:t>นาที</a:t>
            </a:r>
          </a:p>
        </p:txBody>
      </p:sp>
      <p:sp>
        <p:nvSpPr>
          <p:cNvPr id="9224" name="Content Placeholder 3">
            <a:extLst>
              <a:ext uri="{FF2B5EF4-FFF2-40B4-BE49-F238E27FC236}">
                <a16:creationId xmlns:a16="http://schemas.microsoft.com/office/drawing/2014/main" id="{7415A5E0-3411-4F72-92AB-8CC4C1FFF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4616450"/>
            <a:ext cx="2560637" cy="1776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1440" rIns="0" bIns="18288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th-TH" altLang="en-US" sz="2000" b="1">
                <a:latin typeface="Angsana New" panose="02020603050405020304" pitchFamily="18" charset="-34"/>
                <a:cs typeface="Angsana New" panose="02020603050405020304" pitchFamily="18" charset="-34"/>
              </a:rPr>
              <a:t>นำข้อมูลที่มีใน </a:t>
            </a:r>
            <a:r>
              <a:rPr lang="en-US" altLang="en-US" sz="2000" b="1">
                <a:latin typeface="Angsana New" panose="02020603050405020304" pitchFamily="18" charset="-34"/>
                <a:cs typeface="Angsana New" panose="02020603050405020304" pitchFamily="18" charset="-34"/>
              </a:rPr>
              <a:t>Excel File</a:t>
            </a:r>
            <a:br>
              <a:rPr lang="th-TH" altLang="en-US" sz="2000" b="1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altLang="en-US" sz="2000" b="1">
                <a:latin typeface="Angsana New" panose="02020603050405020304" pitchFamily="18" charset="-34"/>
                <a:cs typeface="Angsana New" panose="02020603050405020304" pitchFamily="18" charset="-34"/>
              </a:rPr>
              <a:t>มาวิเคราะห์ตามโจทย์</a:t>
            </a:r>
          </a:p>
        </p:txBody>
      </p:sp>
      <p:pic>
        <p:nvPicPr>
          <p:cNvPr id="9225" name="Picture 12">
            <a:extLst>
              <a:ext uri="{FF2B5EF4-FFF2-40B4-BE49-F238E27FC236}">
                <a16:creationId xmlns:a16="http://schemas.microsoft.com/office/drawing/2014/main" id="{3672122C-934C-4D4F-A658-4BC06AAC8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4727575"/>
            <a:ext cx="65087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13">
            <a:extLst>
              <a:ext uri="{FF2B5EF4-FFF2-40B4-BE49-F238E27FC236}">
                <a16:creationId xmlns:a16="http://schemas.microsoft.com/office/drawing/2014/main" id="{F1F97D3E-1E0A-4B8F-A2B9-A106841B2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563" y="4727575"/>
            <a:ext cx="650875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7" name="Picture 14">
            <a:extLst>
              <a:ext uri="{FF2B5EF4-FFF2-40B4-BE49-F238E27FC236}">
                <a16:creationId xmlns:a16="http://schemas.microsoft.com/office/drawing/2014/main" id="{998DBD36-2357-4619-B127-E39F11DFB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00" y="4727575"/>
            <a:ext cx="650875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80DC092-4E46-F75E-5627-7E172978E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3">
            <a:extLst>
              <a:ext uri="{FF2B5EF4-FFF2-40B4-BE49-F238E27FC236}">
                <a16:creationId xmlns:a16="http://schemas.microsoft.com/office/drawing/2014/main" id="{546963D7-2AF8-8591-9E02-651D93B9F9C5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BA99E2-8027-417A-81FA-29298150CDBF}" type="slidenum">
              <a:rPr lang="en-US" altLang="en-US" smtClean="0">
                <a:solidFill>
                  <a:srgbClr val="7F7F7F"/>
                </a:solidFill>
              </a:rPr>
              <a:pPr/>
              <a:t>3</a:t>
            </a:fld>
            <a:endParaRPr lang="en-US" altLang="en-US" dirty="0">
              <a:solidFill>
                <a:srgbClr val="7F7F7F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D8D3CF-5602-EB5C-A518-FAA82FF3D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962" y="322442"/>
            <a:ext cx="2248968" cy="47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>
                <a:solidFill>
                  <a:srgbClr val="4B4C4C"/>
                </a:solidFill>
                <a:effectLst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ct val="0"/>
              </a:spcAft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Insight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852832-F875-8192-10BC-DA7E250AC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8238" y="322442"/>
            <a:ext cx="2248968" cy="48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>
                <a:solidFill>
                  <a:srgbClr val="4B4C4C"/>
                </a:solidFill>
                <a:effectLst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ct val="0"/>
              </a:spcAft>
            </a:pPr>
            <a:r>
              <a:rPr lang="th-TH" altLang="en-US" sz="2000" dirty="0">
                <a:solidFill>
                  <a:schemeClr val="bg1">
                    <a:lumMod val="65000"/>
                  </a:schemeClr>
                </a:solidFill>
              </a:rPr>
              <a:t>แนวทางการเพิ่มรายได้</a:t>
            </a:r>
            <a:endParaRPr lang="en-US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831AB8-1FBE-ED2D-BEB2-3A2D45E2F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525" y="281925"/>
            <a:ext cx="2248968" cy="47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>
                <a:solidFill>
                  <a:srgbClr val="4B4C4C"/>
                </a:solidFill>
                <a:effectLst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ct val="0"/>
              </a:spcAft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Solution </a:t>
            </a:r>
            <a:r>
              <a:rPr lang="th-TH" altLang="en-US" sz="2000" dirty="0">
                <a:solidFill>
                  <a:schemeClr val="bg1">
                    <a:lumMod val="65000"/>
                  </a:schemeClr>
                </a:solidFill>
              </a:rPr>
              <a:t>ทาง </a:t>
            </a: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IT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148053E-4C74-2118-42AA-8944EE68F57C}"/>
              </a:ext>
            </a:extLst>
          </p:cNvPr>
          <p:cNvSpPr/>
          <p:nvPr/>
        </p:nvSpPr>
        <p:spPr>
          <a:xfrm>
            <a:off x="306302" y="333401"/>
            <a:ext cx="1923327" cy="47010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EDDEB3-B22E-BF22-7C89-D6E8C469F248}"/>
              </a:ext>
            </a:extLst>
          </p:cNvPr>
          <p:cNvSpPr>
            <a:spLocks noGrp="1" noChangeArrowheads="1"/>
          </p:cNvSpPr>
          <p:nvPr>
            <p:ph sz="quarter" idx="12"/>
          </p:nvPr>
        </p:nvSpPr>
        <p:spPr bwMode="auto">
          <a:xfrm>
            <a:off x="255327" y="322442"/>
            <a:ext cx="1991994" cy="47010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>
              <a:spcAft>
                <a:spcPct val="0"/>
              </a:spcAft>
            </a:pPr>
            <a:r>
              <a:rPr lang="th-TH" altLang="en-US" sz="2000" dirty="0">
                <a:solidFill>
                  <a:schemeClr val="tx1"/>
                </a:solidFill>
              </a:rPr>
              <a:t>ภาพรวมธุรกิจในเชียงราย 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91B2036-3C4F-95D9-CBD4-4A03A36D6E69}"/>
              </a:ext>
            </a:extLst>
          </p:cNvPr>
          <p:cNvGrpSpPr/>
          <p:nvPr/>
        </p:nvGrpSpPr>
        <p:grpSpPr>
          <a:xfrm>
            <a:off x="306302" y="4867532"/>
            <a:ext cx="2337799" cy="1213306"/>
            <a:chOff x="306302" y="4754410"/>
            <a:chExt cx="2337799" cy="121330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D795B3D-87E4-AEA6-0772-F7ED3C9957B8}"/>
                </a:ext>
              </a:extLst>
            </p:cNvPr>
            <p:cNvSpPr/>
            <p:nvPr/>
          </p:nvSpPr>
          <p:spPr>
            <a:xfrm>
              <a:off x="306302" y="4754410"/>
              <a:ext cx="2337799" cy="1193903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FAF44CC-4BDA-2F9E-59E2-726A66F82003}"/>
                </a:ext>
              </a:extLst>
            </p:cNvPr>
            <p:cNvSpPr txBox="1"/>
            <p:nvPr/>
          </p:nvSpPr>
          <p:spPr>
            <a:xfrm>
              <a:off x="760723" y="5044386"/>
              <a:ext cx="142895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4400" b="1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20</a:t>
              </a:r>
              <a:r>
                <a:rPr lang="en-US" sz="4400" b="1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B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B61A69-0F79-694F-52D8-C73692534337}"/>
                </a:ext>
              </a:extLst>
            </p:cNvPr>
            <p:cNvSpPr txBox="1"/>
            <p:nvPr/>
          </p:nvSpPr>
          <p:spPr>
            <a:xfrm>
              <a:off x="399300" y="4754410"/>
              <a:ext cx="2111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24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รายได้ </a:t>
              </a:r>
              <a:r>
                <a:rPr lang="en-US" sz="24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(</a:t>
              </a:r>
              <a:r>
                <a:rPr lang="th-TH" sz="24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2014</a:t>
              </a:r>
              <a:r>
                <a:rPr lang="en-US" sz="24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48D86F-1483-3EEF-836B-40E1EEDCD8D8}"/>
                </a:ext>
              </a:extLst>
            </p:cNvPr>
            <p:cNvSpPr txBox="1"/>
            <p:nvPr/>
          </p:nvSpPr>
          <p:spPr>
            <a:xfrm>
              <a:off x="399300" y="5506051"/>
              <a:ext cx="2070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24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บาท</a:t>
              </a:r>
              <a:endPara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A7FEFA6-494A-3340-8DD5-561A86A4F88F}"/>
              </a:ext>
            </a:extLst>
          </p:cNvPr>
          <p:cNvGrpSpPr/>
          <p:nvPr/>
        </p:nvGrpSpPr>
        <p:grpSpPr>
          <a:xfrm>
            <a:off x="3251369" y="4862975"/>
            <a:ext cx="2518824" cy="1245494"/>
            <a:chOff x="3251369" y="4749853"/>
            <a:chExt cx="2518824" cy="124549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0191168-F24E-AB33-5750-DA47527AFD30}"/>
                </a:ext>
              </a:extLst>
            </p:cNvPr>
            <p:cNvSpPr/>
            <p:nvPr/>
          </p:nvSpPr>
          <p:spPr>
            <a:xfrm>
              <a:off x="3384923" y="4749853"/>
              <a:ext cx="2337799" cy="1193903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B91A232-E3F9-66B6-32E3-7B2D13E79CDC}"/>
                </a:ext>
              </a:extLst>
            </p:cNvPr>
            <p:cNvCxnSpPr/>
            <p:nvPr/>
          </p:nvCxnSpPr>
          <p:spPr>
            <a:xfrm>
              <a:off x="4553822" y="4985242"/>
              <a:ext cx="0" cy="7516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811B4C-1A7D-F84F-973C-56553B0F4D1C}"/>
                </a:ext>
              </a:extLst>
            </p:cNvPr>
            <p:cNvSpPr txBox="1"/>
            <p:nvPr/>
          </p:nvSpPr>
          <p:spPr>
            <a:xfrm>
              <a:off x="3491447" y="4754410"/>
              <a:ext cx="967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24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ไทย</a:t>
              </a:r>
              <a:endPara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761A5AD-83AF-34A0-A33B-902043262625}"/>
                </a:ext>
              </a:extLst>
            </p:cNvPr>
            <p:cNvSpPr txBox="1"/>
            <p:nvPr/>
          </p:nvSpPr>
          <p:spPr>
            <a:xfrm>
              <a:off x="4598238" y="4749853"/>
              <a:ext cx="967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24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ต่างชาติ</a:t>
              </a:r>
              <a:endPara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0CA3E2A-6D88-3A31-5C53-FF0340292E7E}"/>
                </a:ext>
              </a:extLst>
            </p:cNvPr>
            <p:cNvSpPr txBox="1"/>
            <p:nvPr/>
          </p:nvSpPr>
          <p:spPr>
            <a:xfrm>
              <a:off x="3251369" y="5044386"/>
              <a:ext cx="142895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4400" b="1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15</a:t>
              </a:r>
              <a:r>
                <a:rPr lang="en-US" sz="4400" b="1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B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B7048C9-69B0-2D46-1337-879C344F8B6E}"/>
                </a:ext>
              </a:extLst>
            </p:cNvPr>
            <p:cNvSpPr txBox="1"/>
            <p:nvPr/>
          </p:nvSpPr>
          <p:spPr>
            <a:xfrm>
              <a:off x="4341238" y="5036562"/>
              <a:ext cx="142895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5B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BAA917D-5035-79B5-A68A-D007D954B3B3}"/>
                </a:ext>
              </a:extLst>
            </p:cNvPr>
            <p:cNvSpPr txBox="1"/>
            <p:nvPr/>
          </p:nvSpPr>
          <p:spPr>
            <a:xfrm>
              <a:off x="3600416" y="5533682"/>
              <a:ext cx="2070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24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บาท</a:t>
              </a:r>
              <a:endPara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8E76E2B-F8F1-21CF-2DC6-A6B8BA2CB889}"/>
              </a:ext>
            </a:extLst>
          </p:cNvPr>
          <p:cNvGrpSpPr/>
          <p:nvPr/>
        </p:nvGrpSpPr>
        <p:grpSpPr>
          <a:xfrm>
            <a:off x="6355113" y="4862974"/>
            <a:ext cx="2337799" cy="1195710"/>
            <a:chOff x="6355113" y="4749852"/>
            <a:chExt cx="2337799" cy="119571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421B796-7999-6C01-89A7-848D42015A2F}"/>
                </a:ext>
              </a:extLst>
            </p:cNvPr>
            <p:cNvSpPr/>
            <p:nvPr/>
          </p:nvSpPr>
          <p:spPr>
            <a:xfrm>
              <a:off x="6355113" y="4751659"/>
              <a:ext cx="2337799" cy="1193903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EC1C224-8556-6BFE-BCB1-F98781FD0580}"/>
                </a:ext>
              </a:extLst>
            </p:cNvPr>
            <p:cNvSpPr txBox="1"/>
            <p:nvPr/>
          </p:nvSpPr>
          <p:spPr>
            <a:xfrm>
              <a:off x="6463544" y="4749852"/>
              <a:ext cx="2070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%YOY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BB27926-A645-2D58-F7B8-18153B041E8C}"/>
                </a:ext>
              </a:extLst>
            </p:cNvPr>
            <p:cNvSpPr txBox="1"/>
            <p:nvPr/>
          </p:nvSpPr>
          <p:spPr>
            <a:xfrm>
              <a:off x="6801532" y="5044935"/>
              <a:ext cx="142895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4400" b="1" dirty="0">
                  <a:solidFill>
                    <a:srgbClr val="D75757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-</a:t>
              </a:r>
              <a:r>
                <a:rPr lang="en-US" sz="4400" b="1" dirty="0">
                  <a:solidFill>
                    <a:srgbClr val="D75757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1.47%</a:t>
              </a:r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875ED909-6550-8A56-9CDF-AD707C1FB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65" y="1241329"/>
            <a:ext cx="6727345" cy="329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37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9F4F5E7-FDA2-F8DF-C369-514A5EC8A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3">
            <a:extLst>
              <a:ext uri="{FF2B5EF4-FFF2-40B4-BE49-F238E27FC236}">
                <a16:creationId xmlns:a16="http://schemas.microsoft.com/office/drawing/2014/main" id="{A1304F79-DDF1-C56A-1B2B-2B7E8B21C9D8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BA99E2-8027-417A-81FA-29298150CDBF}" type="slidenum">
              <a:rPr lang="en-US" altLang="en-US" smtClean="0">
                <a:solidFill>
                  <a:srgbClr val="7F7F7F"/>
                </a:solidFill>
              </a:rPr>
              <a:pPr/>
              <a:t>4</a:t>
            </a:fld>
            <a:endParaRPr lang="en-US" altLang="en-US">
              <a:solidFill>
                <a:srgbClr val="7F7F7F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402864-F2DE-D098-A5AF-111F366E2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962" y="322442"/>
            <a:ext cx="2248968" cy="47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>
                <a:solidFill>
                  <a:srgbClr val="4B4C4C"/>
                </a:solidFill>
                <a:effectLst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ct val="0"/>
              </a:spcAft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Insight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EB8BB4-CA59-C940-6E12-C629F971A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8238" y="322442"/>
            <a:ext cx="2248968" cy="48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>
                <a:solidFill>
                  <a:srgbClr val="4B4C4C"/>
                </a:solidFill>
                <a:effectLst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ct val="0"/>
              </a:spcAft>
            </a:pPr>
            <a:r>
              <a:rPr lang="th-TH" altLang="en-US" sz="2000" dirty="0">
                <a:solidFill>
                  <a:schemeClr val="bg1">
                    <a:lumMod val="65000"/>
                  </a:schemeClr>
                </a:solidFill>
              </a:rPr>
              <a:t>แนวทางการเพิ่มรายได้</a:t>
            </a:r>
            <a:endParaRPr lang="en-US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9C3369-9188-5F11-5071-B556915A6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525" y="281925"/>
            <a:ext cx="2248968" cy="47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>
                <a:solidFill>
                  <a:srgbClr val="4B4C4C"/>
                </a:solidFill>
                <a:effectLst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ct val="0"/>
              </a:spcAft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Solution </a:t>
            </a:r>
            <a:r>
              <a:rPr lang="th-TH" altLang="en-US" sz="2000" dirty="0">
                <a:solidFill>
                  <a:schemeClr val="bg1">
                    <a:lumMod val="65000"/>
                  </a:schemeClr>
                </a:solidFill>
              </a:rPr>
              <a:t>ทาง </a:t>
            </a: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IT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A382EB-4474-8F02-714A-A28D738A2860}"/>
              </a:ext>
            </a:extLst>
          </p:cNvPr>
          <p:cNvSpPr/>
          <p:nvPr/>
        </p:nvSpPr>
        <p:spPr>
          <a:xfrm>
            <a:off x="306302" y="333401"/>
            <a:ext cx="1923327" cy="47010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84C58D3-9503-9D7A-E652-08F46110719E}"/>
              </a:ext>
            </a:extLst>
          </p:cNvPr>
          <p:cNvSpPr>
            <a:spLocks noGrp="1" noChangeArrowheads="1"/>
          </p:cNvSpPr>
          <p:nvPr>
            <p:ph sz="quarter" idx="12"/>
          </p:nvPr>
        </p:nvSpPr>
        <p:spPr bwMode="auto">
          <a:xfrm>
            <a:off x="255327" y="322442"/>
            <a:ext cx="1991994" cy="47010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>
              <a:spcAft>
                <a:spcPct val="0"/>
              </a:spcAft>
            </a:pPr>
            <a:r>
              <a:rPr lang="th-TH" altLang="en-US" sz="2000" dirty="0">
                <a:solidFill>
                  <a:schemeClr val="tx1"/>
                </a:solidFill>
              </a:rPr>
              <a:t>ภาพรวมธุรกิจในเชียงราย 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64CE476-9FAE-A598-F171-6F968F93003F}"/>
              </a:ext>
            </a:extLst>
          </p:cNvPr>
          <p:cNvSpPr/>
          <p:nvPr/>
        </p:nvSpPr>
        <p:spPr>
          <a:xfrm>
            <a:off x="5678097" y="4104596"/>
            <a:ext cx="2463706" cy="1015562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132BB0-ABC1-AC17-44C9-C227126510B7}"/>
              </a:ext>
            </a:extLst>
          </p:cNvPr>
          <p:cNvSpPr txBox="1"/>
          <p:nvPr/>
        </p:nvSpPr>
        <p:spPr>
          <a:xfrm>
            <a:off x="5917077" y="4451231"/>
            <a:ext cx="2048490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ไทย</a:t>
            </a:r>
            <a:endParaRPr lang="en-US" sz="24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2BE1A3-8790-F52B-C5EE-B4896A1A4E9B}"/>
              </a:ext>
            </a:extLst>
          </p:cNvPr>
          <p:cNvSpPr txBox="1"/>
          <p:nvPr/>
        </p:nvSpPr>
        <p:spPr>
          <a:xfrm>
            <a:off x="5828897" y="4133037"/>
            <a:ext cx="2182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Key Focus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2081DED-AB7F-EAA3-FDE9-1F3BE60F0529}"/>
              </a:ext>
            </a:extLst>
          </p:cNvPr>
          <p:cNvGrpSpPr/>
          <p:nvPr/>
        </p:nvGrpSpPr>
        <p:grpSpPr>
          <a:xfrm>
            <a:off x="5646725" y="1325460"/>
            <a:ext cx="2463706" cy="1044004"/>
            <a:chOff x="5194169" y="2945545"/>
            <a:chExt cx="3446077" cy="118857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5B1F0D9-29F1-5C52-4872-22A6394C56DA}"/>
                </a:ext>
              </a:extLst>
            </p:cNvPr>
            <p:cNvGrpSpPr/>
            <p:nvPr/>
          </p:nvGrpSpPr>
          <p:grpSpPr>
            <a:xfrm>
              <a:off x="5194169" y="2945545"/>
              <a:ext cx="3446077" cy="1156196"/>
              <a:chOff x="5194169" y="1379614"/>
              <a:chExt cx="3446077" cy="1156196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3FE4AF4C-E7B0-9EDE-9F5A-7A85F0E93F97}"/>
                  </a:ext>
                </a:extLst>
              </p:cNvPr>
              <p:cNvSpPr/>
              <p:nvPr/>
            </p:nvSpPr>
            <p:spPr>
              <a:xfrm>
                <a:off x="5194169" y="1379614"/>
                <a:ext cx="3446077" cy="1156196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E12ED45-C0D8-6847-3222-09EDB1E20680}"/>
                  </a:ext>
                </a:extLst>
              </p:cNvPr>
              <p:cNvSpPr txBox="1"/>
              <p:nvPr/>
            </p:nvSpPr>
            <p:spPr>
              <a:xfrm>
                <a:off x="5528441" y="1713623"/>
                <a:ext cx="28652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h-TH" sz="3600" b="1" dirty="0">
                    <a:solidFill>
                      <a:schemeClr val="bg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2.9</a:t>
                </a:r>
                <a:r>
                  <a:rPr lang="en-US" sz="3600" b="1" dirty="0">
                    <a:solidFill>
                      <a:schemeClr val="bg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M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10DF302-84AF-FB1C-481E-B85DDB8E00E9}"/>
                  </a:ext>
                </a:extLst>
              </p:cNvPr>
              <p:cNvSpPr txBox="1"/>
              <p:nvPr/>
            </p:nvSpPr>
            <p:spPr>
              <a:xfrm>
                <a:off x="5405099" y="1413229"/>
                <a:ext cx="3052458" cy="52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h-TH" sz="24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นักท่องเที่ยว</a:t>
                </a:r>
                <a:r>
                  <a:rPr lang="en-US" sz="24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 (</a:t>
                </a:r>
                <a:r>
                  <a:rPr lang="th-TH" sz="24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2014</a:t>
                </a:r>
                <a:r>
                  <a:rPr lang="en-US" sz="24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)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4BE1CFB-D2B7-06FC-04FE-6E21DE18A57E}"/>
                </a:ext>
              </a:extLst>
            </p:cNvPr>
            <p:cNvSpPr txBox="1"/>
            <p:nvPr/>
          </p:nvSpPr>
          <p:spPr>
            <a:xfrm>
              <a:off x="6323217" y="3672454"/>
              <a:ext cx="2070523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24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คน</a:t>
              </a:r>
              <a:endPara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B26A9D4-D0E2-EFB2-D1C7-0BCEE5B9CB0A}"/>
              </a:ext>
            </a:extLst>
          </p:cNvPr>
          <p:cNvSpPr/>
          <p:nvPr/>
        </p:nvSpPr>
        <p:spPr>
          <a:xfrm>
            <a:off x="5646725" y="5381474"/>
            <a:ext cx="2463706" cy="1015562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9F2D4B1-3D84-8441-C64C-B3DB65197213}"/>
              </a:ext>
            </a:extLst>
          </p:cNvPr>
          <p:cNvSpPr txBox="1"/>
          <p:nvPr/>
        </p:nvSpPr>
        <p:spPr>
          <a:xfrm>
            <a:off x="5885706" y="5674855"/>
            <a:ext cx="2048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99C5B9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36%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0EB1E4-5977-E7EA-AF2A-7A5A16409FBD}"/>
              </a:ext>
            </a:extLst>
          </p:cNvPr>
          <p:cNvSpPr txBox="1"/>
          <p:nvPr/>
        </p:nvSpPr>
        <p:spPr>
          <a:xfrm>
            <a:off x="5618498" y="5381474"/>
            <a:ext cx="2582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%Growth Overall (2010)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0EC0C68-2941-7CC3-804B-342B23895110}"/>
              </a:ext>
            </a:extLst>
          </p:cNvPr>
          <p:cNvSpPr/>
          <p:nvPr/>
        </p:nvSpPr>
        <p:spPr>
          <a:xfrm>
            <a:off x="5624725" y="2794093"/>
            <a:ext cx="2463706" cy="1015562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E76715-44EE-F21C-5361-CF9B7DEE27D7}"/>
              </a:ext>
            </a:extLst>
          </p:cNvPr>
          <p:cNvSpPr txBox="1"/>
          <p:nvPr/>
        </p:nvSpPr>
        <p:spPr>
          <a:xfrm>
            <a:off x="5618497" y="3013623"/>
            <a:ext cx="1234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2.4</a:t>
            </a:r>
            <a:r>
              <a:rPr lang="en-US" sz="36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619965-053A-044D-AEBD-3344698419CD}"/>
              </a:ext>
            </a:extLst>
          </p:cNvPr>
          <p:cNvSpPr txBox="1"/>
          <p:nvPr/>
        </p:nvSpPr>
        <p:spPr>
          <a:xfrm>
            <a:off x="5615354" y="2784335"/>
            <a:ext cx="1241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ไทย</a:t>
            </a:r>
            <a:endParaRPr lang="en-US" sz="2400" b="1" dirty="0">
              <a:solidFill>
                <a:schemeClr val="accent4">
                  <a:lumMod val="20000"/>
                  <a:lumOff val="8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D34D0E7-153C-B3C2-47E6-71FCC3C57B88}"/>
              </a:ext>
            </a:extLst>
          </p:cNvPr>
          <p:cNvSpPr txBox="1"/>
          <p:nvPr/>
        </p:nvSpPr>
        <p:spPr>
          <a:xfrm>
            <a:off x="6865942" y="2781497"/>
            <a:ext cx="1209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ต่างชาติ</a:t>
            </a:r>
            <a:endParaRPr lang="en-US" sz="2400" b="1" dirty="0">
              <a:solidFill>
                <a:schemeClr val="accent4">
                  <a:lumMod val="20000"/>
                  <a:lumOff val="8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61C58CB-BA7F-2F5B-BCAE-F32F6CBC85A5}"/>
              </a:ext>
            </a:extLst>
          </p:cNvPr>
          <p:cNvCxnSpPr>
            <a:cxnSpLocks/>
          </p:cNvCxnSpPr>
          <p:nvPr/>
        </p:nvCxnSpPr>
        <p:spPr>
          <a:xfrm>
            <a:off x="6856578" y="2940483"/>
            <a:ext cx="0" cy="6948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9CB95E9-DDA2-56AF-DAE2-EA9F317EE5D9}"/>
              </a:ext>
            </a:extLst>
          </p:cNvPr>
          <p:cNvSpPr txBox="1"/>
          <p:nvPr/>
        </p:nvSpPr>
        <p:spPr>
          <a:xfrm>
            <a:off x="6853304" y="3015850"/>
            <a:ext cx="1235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0.5M</a:t>
            </a:r>
          </a:p>
        </p:txBody>
      </p:sp>
      <p:sp>
        <p:nvSpPr>
          <p:cNvPr id="10241" name="TextBox 10240">
            <a:extLst>
              <a:ext uri="{FF2B5EF4-FFF2-40B4-BE49-F238E27FC236}">
                <a16:creationId xmlns:a16="http://schemas.microsoft.com/office/drawing/2014/main" id="{C3ED4335-FAB7-7368-2D77-8543EBF6A807}"/>
              </a:ext>
            </a:extLst>
          </p:cNvPr>
          <p:cNvSpPr txBox="1"/>
          <p:nvPr/>
        </p:nvSpPr>
        <p:spPr>
          <a:xfrm>
            <a:off x="5646724" y="3419874"/>
            <a:ext cx="1209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(83%)</a:t>
            </a:r>
          </a:p>
        </p:txBody>
      </p:sp>
      <p:sp>
        <p:nvSpPr>
          <p:cNvPr id="10245" name="TextBox 10244">
            <a:extLst>
              <a:ext uri="{FF2B5EF4-FFF2-40B4-BE49-F238E27FC236}">
                <a16:creationId xmlns:a16="http://schemas.microsoft.com/office/drawing/2014/main" id="{3DAE2E00-47AE-9CB9-B4F4-93B68150A89B}"/>
              </a:ext>
            </a:extLst>
          </p:cNvPr>
          <p:cNvSpPr txBox="1"/>
          <p:nvPr/>
        </p:nvSpPr>
        <p:spPr>
          <a:xfrm>
            <a:off x="6856575" y="3431542"/>
            <a:ext cx="1209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(17%)</a:t>
            </a:r>
          </a:p>
        </p:txBody>
      </p:sp>
      <p:pic>
        <p:nvPicPr>
          <p:cNvPr id="10247" name="Picture 10246">
            <a:extLst>
              <a:ext uri="{FF2B5EF4-FFF2-40B4-BE49-F238E27FC236}">
                <a16:creationId xmlns:a16="http://schemas.microsoft.com/office/drawing/2014/main" id="{E0923C2F-3B10-D5C5-A72B-D48F69A0B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67" y="3809655"/>
            <a:ext cx="4327450" cy="2669026"/>
          </a:xfrm>
          <a:prstGeom prst="rect">
            <a:avLst/>
          </a:prstGeom>
        </p:spPr>
      </p:pic>
      <p:pic>
        <p:nvPicPr>
          <p:cNvPr id="10249" name="Picture 10248">
            <a:extLst>
              <a:ext uri="{FF2B5EF4-FFF2-40B4-BE49-F238E27FC236}">
                <a16:creationId xmlns:a16="http://schemas.microsoft.com/office/drawing/2014/main" id="{05E3F6B1-C885-3647-70EA-610B7C418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533" y="1325460"/>
            <a:ext cx="4279926" cy="243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44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986F7EE-B6B7-41F4-9550-71B63D478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3">
            <a:extLst>
              <a:ext uri="{FF2B5EF4-FFF2-40B4-BE49-F238E27FC236}">
                <a16:creationId xmlns:a16="http://schemas.microsoft.com/office/drawing/2014/main" id="{F584E25E-8C21-6EDD-2514-EAF56C8E9279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BA99E2-8027-417A-81FA-29298150CDBF}" type="slidenum">
              <a:rPr lang="en-US" altLang="en-US" smtClean="0">
                <a:solidFill>
                  <a:srgbClr val="7F7F7F"/>
                </a:solidFill>
              </a:rPr>
              <a:pPr/>
              <a:t>5</a:t>
            </a:fld>
            <a:endParaRPr lang="en-US" altLang="en-US">
              <a:solidFill>
                <a:srgbClr val="7F7F7F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F7F81E-D873-D619-EFB1-A274FD998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962" y="322442"/>
            <a:ext cx="2248968" cy="47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>
                <a:solidFill>
                  <a:srgbClr val="4B4C4C"/>
                </a:solidFill>
                <a:effectLst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ct val="0"/>
              </a:spcAft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Insight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D3DBFF-1FAA-D8BF-38C5-074C827A4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8238" y="322442"/>
            <a:ext cx="2248968" cy="48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>
                <a:solidFill>
                  <a:srgbClr val="4B4C4C"/>
                </a:solidFill>
                <a:effectLst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ct val="0"/>
              </a:spcAft>
            </a:pPr>
            <a:r>
              <a:rPr lang="th-TH" altLang="en-US" sz="2000" dirty="0">
                <a:solidFill>
                  <a:schemeClr val="bg1">
                    <a:lumMod val="65000"/>
                  </a:schemeClr>
                </a:solidFill>
              </a:rPr>
              <a:t>แนวทางการเพิ่มรายได้</a:t>
            </a:r>
            <a:endParaRPr lang="en-US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259317D-B996-D761-2347-FAF059F1C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525" y="281925"/>
            <a:ext cx="2248968" cy="47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>
                <a:solidFill>
                  <a:srgbClr val="4B4C4C"/>
                </a:solidFill>
                <a:effectLst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ct val="0"/>
              </a:spcAft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Solution </a:t>
            </a:r>
            <a:r>
              <a:rPr lang="th-TH" altLang="en-US" sz="2000" dirty="0">
                <a:solidFill>
                  <a:schemeClr val="bg1">
                    <a:lumMod val="65000"/>
                  </a:schemeClr>
                </a:solidFill>
              </a:rPr>
              <a:t>ทาง </a:t>
            </a: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IT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A91588-6C56-8E5B-3498-8019970A76D4}"/>
              </a:ext>
            </a:extLst>
          </p:cNvPr>
          <p:cNvSpPr/>
          <p:nvPr/>
        </p:nvSpPr>
        <p:spPr>
          <a:xfrm>
            <a:off x="306302" y="333401"/>
            <a:ext cx="1923327" cy="47010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2E9E977-A377-6C64-5B4F-96A6AE9FEEB8}"/>
              </a:ext>
            </a:extLst>
          </p:cNvPr>
          <p:cNvSpPr>
            <a:spLocks noGrp="1" noChangeArrowheads="1"/>
          </p:cNvSpPr>
          <p:nvPr>
            <p:ph sz="quarter" idx="12"/>
          </p:nvPr>
        </p:nvSpPr>
        <p:spPr bwMode="auto">
          <a:xfrm>
            <a:off x="255327" y="322442"/>
            <a:ext cx="1991994" cy="47010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>
              <a:spcAft>
                <a:spcPct val="0"/>
              </a:spcAft>
            </a:pPr>
            <a:r>
              <a:rPr lang="th-TH" altLang="en-US" sz="2000" dirty="0">
                <a:solidFill>
                  <a:schemeClr val="tx1"/>
                </a:solidFill>
              </a:rPr>
              <a:t>ภาพรวมธุรกิจในเชียงราย 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5BC10F4-0C44-7166-EB85-E894024A271D}"/>
              </a:ext>
            </a:extLst>
          </p:cNvPr>
          <p:cNvGrpSpPr/>
          <p:nvPr/>
        </p:nvGrpSpPr>
        <p:grpSpPr>
          <a:xfrm>
            <a:off x="306302" y="4939645"/>
            <a:ext cx="2483461" cy="1485942"/>
            <a:chOff x="306302" y="4939645"/>
            <a:chExt cx="2483461" cy="1485942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EF8B3F8-AAFB-0F0D-F496-C9DE8DC60D68}"/>
                </a:ext>
              </a:extLst>
            </p:cNvPr>
            <p:cNvSpPr/>
            <p:nvPr/>
          </p:nvSpPr>
          <p:spPr>
            <a:xfrm>
              <a:off x="306302" y="4939645"/>
              <a:ext cx="2463706" cy="1485942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3D6A08F-79AA-3B57-206B-AB9BA3730AEC}"/>
                </a:ext>
              </a:extLst>
            </p:cNvPr>
            <p:cNvSpPr txBox="1"/>
            <p:nvPr/>
          </p:nvSpPr>
          <p:spPr>
            <a:xfrm>
              <a:off x="306302" y="5376039"/>
              <a:ext cx="24637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2.9K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B7FEFD3-85E8-B706-D699-AFF4617F6A70}"/>
                </a:ext>
              </a:extLst>
            </p:cNvPr>
            <p:cNvSpPr txBox="1"/>
            <p:nvPr/>
          </p:nvSpPr>
          <p:spPr>
            <a:xfrm>
              <a:off x="326057" y="5050939"/>
              <a:ext cx="2463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Average Overall (2014)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67C3EAC-C587-2315-1ECC-3782942ECB21}"/>
                </a:ext>
              </a:extLst>
            </p:cNvPr>
            <p:cNvSpPr txBox="1"/>
            <p:nvPr/>
          </p:nvSpPr>
          <p:spPr>
            <a:xfrm>
              <a:off x="1101875" y="5963922"/>
              <a:ext cx="1480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24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บาท</a:t>
              </a:r>
              <a:endPara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F65458B-EDDA-D500-FE87-50F6DD35520A}"/>
              </a:ext>
            </a:extLst>
          </p:cNvPr>
          <p:cNvSpPr/>
          <p:nvPr/>
        </p:nvSpPr>
        <p:spPr>
          <a:xfrm>
            <a:off x="3333434" y="4939645"/>
            <a:ext cx="2463706" cy="1485942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96B2CE-65B0-DAEE-6E06-99BE732E77BE}"/>
              </a:ext>
            </a:extLst>
          </p:cNvPr>
          <p:cNvSpPr txBox="1"/>
          <p:nvPr/>
        </p:nvSpPr>
        <p:spPr>
          <a:xfrm>
            <a:off x="3454010" y="5384653"/>
            <a:ext cx="1117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2.</a:t>
            </a:r>
            <a:r>
              <a:rPr lang="th-TH" sz="36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  <a:r>
              <a:rPr lang="en-US" sz="36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28C0F4-D364-5D2A-FD9F-4360B23144CF}"/>
              </a:ext>
            </a:extLst>
          </p:cNvPr>
          <p:cNvSpPr txBox="1"/>
          <p:nvPr/>
        </p:nvSpPr>
        <p:spPr>
          <a:xfrm>
            <a:off x="3431364" y="5059553"/>
            <a:ext cx="1126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ไทย</a:t>
            </a:r>
            <a:endParaRPr lang="en-US" sz="2400" b="1" dirty="0">
              <a:solidFill>
                <a:schemeClr val="accent4">
                  <a:lumMod val="20000"/>
                  <a:lumOff val="8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9B1B5BC-11D1-FEB8-AD09-BE9AF02F2EB5}"/>
              </a:ext>
            </a:extLst>
          </p:cNvPr>
          <p:cNvSpPr txBox="1"/>
          <p:nvPr/>
        </p:nvSpPr>
        <p:spPr>
          <a:xfrm>
            <a:off x="4129007" y="5963922"/>
            <a:ext cx="148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บาท</a:t>
            </a:r>
            <a:endParaRPr lang="en-US" sz="2400" b="1" dirty="0">
              <a:solidFill>
                <a:schemeClr val="accent4">
                  <a:lumMod val="20000"/>
                  <a:lumOff val="8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CF5D1B0-1954-EBC6-FC95-81A42944F06A}"/>
              </a:ext>
            </a:extLst>
          </p:cNvPr>
          <p:cNvGrpSpPr/>
          <p:nvPr/>
        </p:nvGrpSpPr>
        <p:grpSpPr>
          <a:xfrm>
            <a:off x="6334482" y="4939645"/>
            <a:ext cx="2483461" cy="1485942"/>
            <a:chOff x="306302" y="4939645"/>
            <a:chExt cx="2483461" cy="1485942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2F4DC2A4-1D1F-3C07-3EDB-16C7636D3F87}"/>
                </a:ext>
              </a:extLst>
            </p:cNvPr>
            <p:cNvSpPr/>
            <p:nvPr/>
          </p:nvSpPr>
          <p:spPr>
            <a:xfrm>
              <a:off x="306302" y="4939645"/>
              <a:ext cx="2463706" cy="1485942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9E9152E-7C35-2D07-00B9-BB92E04381D8}"/>
                </a:ext>
              </a:extLst>
            </p:cNvPr>
            <p:cNvSpPr txBox="1"/>
            <p:nvPr/>
          </p:nvSpPr>
          <p:spPr>
            <a:xfrm>
              <a:off x="306302" y="5376039"/>
              <a:ext cx="24637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4800" b="1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ต่างชาติ</a:t>
              </a:r>
              <a:endParaRPr lang="en-US" sz="4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B38907-77F8-EC96-5D52-3104D98BA383}"/>
                </a:ext>
              </a:extLst>
            </p:cNvPr>
            <p:cNvSpPr txBox="1"/>
            <p:nvPr/>
          </p:nvSpPr>
          <p:spPr>
            <a:xfrm>
              <a:off x="326057" y="5050939"/>
              <a:ext cx="2463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Key Focus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E1333E84-1B77-6C9B-DEA8-ED9DE1BBEB43}"/>
              </a:ext>
            </a:extLst>
          </p:cNvPr>
          <p:cNvSpPr txBox="1"/>
          <p:nvPr/>
        </p:nvSpPr>
        <p:spPr>
          <a:xfrm>
            <a:off x="4541294" y="5073340"/>
            <a:ext cx="116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ต่างชาติ</a:t>
            </a:r>
            <a:endParaRPr lang="en-US" sz="2400" b="1" dirty="0">
              <a:solidFill>
                <a:schemeClr val="accent4">
                  <a:lumMod val="20000"/>
                  <a:lumOff val="8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180959-F048-B27E-F7A7-E89F56EC70F1}"/>
              </a:ext>
            </a:extLst>
          </p:cNvPr>
          <p:cNvSpPr txBox="1"/>
          <p:nvPr/>
        </p:nvSpPr>
        <p:spPr>
          <a:xfrm>
            <a:off x="4580802" y="5384653"/>
            <a:ext cx="1128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3.3</a:t>
            </a:r>
            <a:r>
              <a:rPr lang="en-US" sz="36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K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28B90BD-49AE-9A82-74EA-210A9C42FFE2}"/>
              </a:ext>
            </a:extLst>
          </p:cNvPr>
          <p:cNvCxnSpPr>
            <a:cxnSpLocks/>
          </p:cNvCxnSpPr>
          <p:nvPr/>
        </p:nvCxnSpPr>
        <p:spPr>
          <a:xfrm>
            <a:off x="4551621" y="5064620"/>
            <a:ext cx="0" cy="12327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62DEB2C2-62C5-3DAE-0170-5DA4481F6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57" y="992968"/>
            <a:ext cx="8106906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02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F73BCAB-08DA-EF8C-C7B4-F37D4A200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3">
            <a:extLst>
              <a:ext uri="{FF2B5EF4-FFF2-40B4-BE49-F238E27FC236}">
                <a16:creationId xmlns:a16="http://schemas.microsoft.com/office/drawing/2014/main" id="{E2437254-98AE-40CE-D4DF-71A6BE3E2A01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BA99E2-8027-417A-81FA-29298150CDBF}" type="slidenum">
              <a:rPr lang="en-US" altLang="en-US" smtClean="0">
                <a:solidFill>
                  <a:srgbClr val="7F7F7F"/>
                </a:solidFill>
              </a:rPr>
              <a:pPr/>
              <a:t>6</a:t>
            </a:fld>
            <a:endParaRPr lang="en-US" altLang="en-US">
              <a:solidFill>
                <a:srgbClr val="7F7F7F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6C2A3E-CA81-7895-85CA-4886B3134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962" y="322442"/>
            <a:ext cx="2248968" cy="47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>
                <a:solidFill>
                  <a:srgbClr val="4B4C4C"/>
                </a:solidFill>
                <a:effectLst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ct val="0"/>
              </a:spcAft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Insight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7A0148-47CB-7405-24EB-02ABF6F9C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8238" y="322442"/>
            <a:ext cx="2248968" cy="48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>
                <a:solidFill>
                  <a:srgbClr val="4B4C4C"/>
                </a:solidFill>
                <a:effectLst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ct val="0"/>
              </a:spcAft>
            </a:pPr>
            <a:r>
              <a:rPr lang="th-TH" altLang="en-US" sz="2000" dirty="0">
                <a:solidFill>
                  <a:schemeClr val="bg1">
                    <a:lumMod val="65000"/>
                  </a:schemeClr>
                </a:solidFill>
              </a:rPr>
              <a:t>แนวทางการเพิ่มรายได้</a:t>
            </a:r>
            <a:endParaRPr lang="en-US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7047F1-54BF-000A-0894-539047AF8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525" y="281925"/>
            <a:ext cx="2248968" cy="47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>
                <a:solidFill>
                  <a:srgbClr val="4B4C4C"/>
                </a:solidFill>
                <a:effectLst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ct val="0"/>
              </a:spcAft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Solution </a:t>
            </a:r>
            <a:r>
              <a:rPr lang="th-TH" altLang="en-US" sz="2000" dirty="0">
                <a:solidFill>
                  <a:schemeClr val="bg1">
                    <a:lumMod val="65000"/>
                  </a:schemeClr>
                </a:solidFill>
              </a:rPr>
              <a:t>ทาง </a:t>
            </a: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IT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86CF84-04CD-D871-0C93-DAE2F1C600B0}"/>
              </a:ext>
            </a:extLst>
          </p:cNvPr>
          <p:cNvSpPr/>
          <p:nvPr/>
        </p:nvSpPr>
        <p:spPr>
          <a:xfrm>
            <a:off x="306302" y="333401"/>
            <a:ext cx="1923327" cy="47010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310ED70-5651-E47A-4323-27815272AA1E}"/>
              </a:ext>
            </a:extLst>
          </p:cNvPr>
          <p:cNvSpPr>
            <a:spLocks noGrp="1" noChangeArrowheads="1"/>
          </p:cNvSpPr>
          <p:nvPr>
            <p:ph sz="quarter" idx="12"/>
          </p:nvPr>
        </p:nvSpPr>
        <p:spPr bwMode="auto">
          <a:xfrm>
            <a:off x="255327" y="322442"/>
            <a:ext cx="1991994" cy="47010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>
              <a:spcAft>
                <a:spcPct val="0"/>
              </a:spcAft>
            </a:pPr>
            <a:r>
              <a:rPr lang="th-TH" altLang="en-US" sz="2000" dirty="0">
                <a:solidFill>
                  <a:schemeClr val="tx1"/>
                </a:solidFill>
              </a:rPr>
              <a:t>ภาพรวมธุรกิจในเชียงราย 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FB8F0B0-6EF3-A554-EE27-FBFA8434D475}"/>
              </a:ext>
            </a:extLst>
          </p:cNvPr>
          <p:cNvGrpSpPr/>
          <p:nvPr/>
        </p:nvGrpSpPr>
        <p:grpSpPr>
          <a:xfrm>
            <a:off x="306302" y="4939645"/>
            <a:ext cx="2483461" cy="1485942"/>
            <a:chOff x="306302" y="4939645"/>
            <a:chExt cx="2483461" cy="1485942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BCEADEB-AF0B-A7E5-22E6-7525B4CC4632}"/>
                </a:ext>
              </a:extLst>
            </p:cNvPr>
            <p:cNvSpPr/>
            <p:nvPr/>
          </p:nvSpPr>
          <p:spPr>
            <a:xfrm>
              <a:off x="306302" y="4939645"/>
              <a:ext cx="2463706" cy="1485942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5BC34D0-F071-B8E3-96BC-4706DEA5DD82}"/>
                </a:ext>
              </a:extLst>
            </p:cNvPr>
            <p:cNvSpPr txBox="1"/>
            <p:nvPr/>
          </p:nvSpPr>
          <p:spPr>
            <a:xfrm>
              <a:off x="306302" y="5376039"/>
              <a:ext cx="24637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4800" b="1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2.7</a:t>
              </a:r>
              <a:endParaRPr lang="en-US" sz="4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CDB4777-1EC5-1133-5B4F-D9959647E315}"/>
                </a:ext>
              </a:extLst>
            </p:cNvPr>
            <p:cNvSpPr txBox="1"/>
            <p:nvPr/>
          </p:nvSpPr>
          <p:spPr>
            <a:xfrm>
              <a:off x="326057" y="5050939"/>
              <a:ext cx="2463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Average Overall (2014)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C3661D6-D193-6030-2826-2015C268069A}"/>
                </a:ext>
              </a:extLst>
            </p:cNvPr>
            <p:cNvSpPr txBox="1"/>
            <p:nvPr/>
          </p:nvSpPr>
          <p:spPr>
            <a:xfrm>
              <a:off x="1101875" y="5963922"/>
              <a:ext cx="1480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24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วัน</a:t>
              </a:r>
              <a:endPara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251B600-8950-7566-7AB4-899D282142BB}"/>
              </a:ext>
            </a:extLst>
          </p:cNvPr>
          <p:cNvSpPr/>
          <p:nvPr/>
        </p:nvSpPr>
        <p:spPr>
          <a:xfrm>
            <a:off x="3333434" y="4939645"/>
            <a:ext cx="2463706" cy="1485942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DFFA73-7025-0EF9-3631-4EA76A2105B6}"/>
              </a:ext>
            </a:extLst>
          </p:cNvPr>
          <p:cNvSpPr txBox="1"/>
          <p:nvPr/>
        </p:nvSpPr>
        <p:spPr>
          <a:xfrm>
            <a:off x="3454010" y="5384653"/>
            <a:ext cx="1117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2.</a:t>
            </a:r>
            <a:r>
              <a:rPr lang="th-TH" sz="36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  <a:endParaRPr lang="en-US" sz="36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0E4C81-FEBE-DAE4-2238-27C25554AC9F}"/>
              </a:ext>
            </a:extLst>
          </p:cNvPr>
          <p:cNvSpPr txBox="1"/>
          <p:nvPr/>
        </p:nvSpPr>
        <p:spPr>
          <a:xfrm>
            <a:off x="3431364" y="5059553"/>
            <a:ext cx="1126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ไทย</a:t>
            </a:r>
            <a:endParaRPr lang="en-US" sz="2400" b="1" dirty="0">
              <a:solidFill>
                <a:schemeClr val="accent4">
                  <a:lumMod val="20000"/>
                  <a:lumOff val="8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8783E2-8C8C-9403-C2DD-0610C900BC43}"/>
              </a:ext>
            </a:extLst>
          </p:cNvPr>
          <p:cNvSpPr txBox="1"/>
          <p:nvPr/>
        </p:nvSpPr>
        <p:spPr>
          <a:xfrm>
            <a:off x="4129007" y="5963922"/>
            <a:ext cx="148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วัน</a:t>
            </a:r>
            <a:endParaRPr lang="en-US" sz="2400" b="1" dirty="0">
              <a:solidFill>
                <a:schemeClr val="accent4">
                  <a:lumMod val="20000"/>
                  <a:lumOff val="8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D2D77AE-9875-D3CA-CF90-240A33CAA2C9}"/>
              </a:ext>
            </a:extLst>
          </p:cNvPr>
          <p:cNvGrpSpPr/>
          <p:nvPr/>
        </p:nvGrpSpPr>
        <p:grpSpPr>
          <a:xfrm>
            <a:off x="6334482" y="4939645"/>
            <a:ext cx="2483461" cy="1485942"/>
            <a:chOff x="306302" y="4939645"/>
            <a:chExt cx="2483461" cy="1485942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C8BC33C5-56EE-3989-EF09-2FC1C551FEBE}"/>
                </a:ext>
              </a:extLst>
            </p:cNvPr>
            <p:cNvSpPr/>
            <p:nvPr/>
          </p:nvSpPr>
          <p:spPr>
            <a:xfrm>
              <a:off x="306302" y="4939645"/>
              <a:ext cx="2463706" cy="1485942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72C1F12-453D-962C-62E6-1ECB856D1132}"/>
                </a:ext>
              </a:extLst>
            </p:cNvPr>
            <p:cNvSpPr txBox="1"/>
            <p:nvPr/>
          </p:nvSpPr>
          <p:spPr>
            <a:xfrm>
              <a:off x="306302" y="5376039"/>
              <a:ext cx="24637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h-TH" sz="4800" b="1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ต่างชาติ</a:t>
              </a:r>
              <a:endParaRPr lang="en-US" sz="4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CE4AC5F-96E0-F662-5D1C-491D053B66E0}"/>
                </a:ext>
              </a:extLst>
            </p:cNvPr>
            <p:cNvSpPr txBox="1"/>
            <p:nvPr/>
          </p:nvSpPr>
          <p:spPr>
            <a:xfrm>
              <a:off x="326057" y="5050939"/>
              <a:ext cx="2463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Key Focus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1DCF750-DEF6-C97D-1765-723A2A300B7B}"/>
              </a:ext>
            </a:extLst>
          </p:cNvPr>
          <p:cNvSpPr txBox="1"/>
          <p:nvPr/>
        </p:nvSpPr>
        <p:spPr>
          <a:xfrm>
            <a:off x="4541294" y="5073340"/>
            <a:ext cx="116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ต่างชาติ</a:t>
            </a:r>
            <a:endParaRPr lang="en-US" sz="2400" b="1" dirty="0">
              <a:solidFill>
                <a:schemeClr val="accent4">
                  <a:lumMod val="20000"/>
                  <a:lumOff val="8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D2994A6-A0E5-DB1C-D07F-73063278CE7F}"/>
              </a:ext>
            </a:extLst>
          </p:cNvPr>
          <p:cNvSpPr txBox="1"/>
          <p:nvPr/>
        </p:nvSpPr>
        <p:spPr>
          <a:xfrm>
            <a:off x="4580802" y="5384653"/>
            <a:ext cx="1128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3.1</a:t>
            </a:r>
            <a:endParaRPr lang="en-US" sz="36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63E7497-F684-DA58-0A46-A066054691D0}"/>
              </a:ext>
            </a:extLst>
          </p:cNvPr>
          <p:cNvCxnSpPr>
            <a:cxnSpLocks/>
          </p:cNvCxnSpPr>
          <p:nvPr/>
        </p:nvCxnSpPr>
        <p:spPr>
          <a:xfrm>
            <a:off x="4551621" y="5064620"/>
            <a:ext cx="0" cy="12327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D48314F-FF1A-9C04-655F-CA908B63D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30" y="1077133"/>
            <a:ext cx="8078327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93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6C7DECA-A77C-466C-FA90-1460DB7C7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68BD748-B5F7-46D6-4972-6BBABB1564EC}"/>
              </a:ext>
            </a:extLst>
          </p:cNvPr>
          <p:cNvSpPr/>
          <p:nvPr/>
        </p:nvSpPr>
        <p:spPr>
          <a:xfrm>
            <a:off x="2534431" y="329130"/>
            <a:ext cx="1923327" cy="47010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3" name="Slide Number Placeholder 3">
            <a:extLst>
              <a:ext uri="{FF2B5EF4-FFF2-40B4-BE49-F238E27FC236}">
                <a16:creationId xmlns:a16="http://schemas.microsoft.com/office/drawing/2014/main" id="{C28C490A-1AD8-59A2-EE6F-4768185CD388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>
          <a:xfrm>
            <a:off x="6802525" y="6461775"/>
            <a:ext cx="22098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BA99E2-8027-417A-81FA-29298150CDBF}" type="slidenum">
              <a:rPr lang="en-US" altLang="en-US" smtClean="0">
                <a:solidFill>
                  <a:srgbClr val="7F7F7F"/>
                </a:solidFill>
              </a:rPr>
              <a:pPr/>
              <a:t>7</a:t>
            </a:fld>
            <a:endParaRPr lang="en-US" altLang="en-US">
              <a:solidFill>
                <a:srgbClr val="7F7F7F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771FDB-33E8-52AA-3A1E-496BAC195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962" y="322442"/>
            <a:ext cx="2248968" cy="47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>
                <a:solidFill>
                  <a:srgbClr val="4B4C4C"/>
                </a:solidFill>
                <a:effectLst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</a:rPr>
              <a:t>Insight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874989-62A1-BA89-D42E-50B6A3D2D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8238" y="322442"/>
            <a:ext cx="2248968" cy="48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>
                <a:solidFill>
                  <a:srgbClr val="4B4C4C"/>
                </a:solidFill>
                <a:effectLst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ct val="0"/>
              </a:spcAft>
            </a:pPr>
            <a:r>
              <a:rPr lang="th-TH" altLang="en-US" sz="2000" dirty="0">
                <a:solidFill>
                  <a:schemeClr val="bg1">
                    <a:lumMod val="65000"/>
                  </a:schemeClr>
                </a:solidFill>
              </a:rPr>
              <a:t>แนวทางการเพิ่มรายได้</a:t>
            </a:r>
            <a:endParaRPr lang="en-US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5B4516-E1E6-E6A1-90A8-BFE3FB157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525" y="281925"/>
            <a:ext cx="2248968" cy="47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>
                <a:solidFill>
                  <a:srgbClr val="4B4C4C"/>
                </a:solidFill>
                <a:effectLst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ct val="0"/>
              </a:spcAft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Solution </a:t>
            </a:r>
            <a:r>
              <a:rPr lang="th-TH" altLang="en-US" sz="2000" dirty="0">
                <a:solidFill>
                  <a:schemeClr val="bg1">
                    <a:lumMod val="65000"/>
                  </a:schemeClr>
                </a:solidFill>
              </a:rPr>
              <a:t>ทาง </a:t>
            </a: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IT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6AE14BC-17B9-16A4-C6F4-AE8C1F65BF6C}"/>
              </a:ext>
            </a:extLst>
          </p:cNvPr>
          <p:cNvSpPr>
            <a:spLocks noGrp="1" noChangeArrowheads="1"/>
          </p:cNvSpPr>
          <p:nvPr>
            <p:ph sz="quarter" idx="12"/>
          </p:nvPr>
        </p:nvSpPr>
        <p:spPr bwMode="auto">
          <a:xfrm>
            <a:off x="255327" y="322442"/>
            <a:ext cx="1991994" cy="47010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>
              <a:spcAft>
                <a:spcPct val="0"/>
              </a:spcAft>
            </a:pPr>
            <a:r>
              <a:rPr lang="th-TH" altLang="en-US" sz="2000" dirty="0">
                <a:solidFill>
                  <a:schemeClr val="bg1">
                    <a:lumMod val="65000"/>
                  </a:schemeClr>
                </a:solidFill>
              </a:rPr>
              <a:t>ภาพรวมธุรกิจในเชียงราย </a:t>
            </a:r>
            <a:endParaRPr lang="en-US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115D400-C452-605E-A904-C10CE91CF76D}"/>
              </a:ext>
            </a:extLst>
          </p:cNvPr>
          <p:cNvGrpSpPr/>
          <p:nvPr/>
        </p:nvGrpSpPr>
        <p:grpSpPr>
          <a:xfrm>
            <a:off x="654475" y="4600063"/>
            <a:ext cx="7606565" cy="2257937"/>
            <a:chOff x="320444" y="5101078"/>
            <a:chExt cx="7606565" cy="184342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6753ABB-F3D2-0AB6-9ACE-2CD315E1FCB1}"/>
                </a:ext>
              </a:extLst>
            </p:cNvPr>
            <p:cNvGrpSpPr/>
            <p:nvPr/>
          </p:nvGrpSpPr>
          <p:grpSpPr>
            <a:xfrm>
              <a:off x="320444" y="5101079"/>
              <a:ext cx="2486242" cy="1843420"/>
              <a:chOff x="275082" y="4986779"/>
              <a:chExt cx="2486242" cy="184342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BDFAC7B7-A584-8CB8-6D20-D9C062F1EA37}"/>
                  </a:ext>
                </a:extLst>
              </p:cNvPr>
              <p:cNvSpPr/>
              <p:nvPr/>
            </p:nvSpPr>
            <p:spPr>
              <a:xfrm>
                <a:off x="275082" y="4986779"/>
                <a:ext cx="2463706" cy="1566421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72474D-341A-9825-CA41-E45AC2E8158D}"/>
                  </a:ext>
                </a:extLst>
              </p:cNvPr>
              <p:cNvSpPr txBox="1"/>
              <p:nvPr/>
            </p:nvSpPr>
            <p:spPr>
              <a:xfrm>
                <a:off x="297618" y="5352871"/>
                <a:ext cx="246370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h-TH" b="1" dirty="0">
                    <a:solidFill>
                      <a:schemeClr val="bg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นักท่องเที่ยวไทยมีปริมาณมากกว่าต่างชาติ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h-TH" b="1" dirty="0">
                    <a:solidFill>
                      <a:schemeClr val="bg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สัดส่วนนักท่องเที่ยวไทยในเชียงรายมีเพียง 1</a:t>
                </a:r>
                <a:r>
                  <a:rPr lang="en-US" b="1" dirty="0">
                    <a:solidFill>
                      <a:schemeClr val="bg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% </a:t>
                </a:r>
                <a:r>
                  <a:rPr lang="th-TH" b="1" dirty="0">
                    <a:solidFill>
                      <a:schemeClr val="bg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จากทั้งประเทศ</a:t>
                </a:r>
                <a:endParaRPr lang="en-US" b="1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D0C492-D500-A950-D6F1-2B09B5AB7447}"/>
                  </a:ext>
                </a:extLst>
              </p:cNvPr>
              <p:cNvSpPr txBox="1"/>
              <p:nvPr/>
            </p:nvSpPr>
            <p:spPr>
              <a:xfrm>
                <a:off x="275082" y="4993467"/>
                <a:ext cx="24637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Result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8ABE697-1EE0-52BA-CE3D-163D9B744242}"/>
                </a:ext>
              </a:extLst>
            </p:cNvPr>
            <p:cNvGrpSpPr/>
            <p:nvPr/>
          </p:nvGrpSpPr>
          <p:grpSpPr>
            <a:xfrm>
              <a:off x="3011953" y="5449022"/>
              <a:ext cx="2075707" cy="906521"/>
              <a:chOff x="2958206" y="5223089"/>
              <a:chExt cx="2048462" cy="1305780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15" name="Arrow: Chevron 14">
                <a:extLst>
                  <a:ext uri="{FF2B5EF4-FFF2-40B4-BE49-F238E27FC236}">
                    <a16:creationId xmlns:a16="http://schemas.microsoft.com/office/drawing/2014/main" id="{7EDCE2D6-BD3F-4523-6B80-161047E5B471}"/>
                  </a:ext>
                </a:extLst>
              </p:cNvPr>
              <p:cNvSpPr/>
              <p:nvPr/>
            </p:nvSpPr>
            <p:spPr>
              <a:xfrm>
                <a:off x="2958206" y="5232042"/>
                <a:ext cx="718248" cy="1296827"/>
              </a:xfrm>
              <a:prstGeom prst="chevr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Arrow: Chevron 15">
                <a:extLst>
                  <a:ext uri="{FF2B5EF4-FFF2-40B4-BE49-F238E27FC236}">
                    <a16:creationId xmlns:a16="http://schemas.microsoft.com/office/drawing/2014/main" id="{9824CAB7-745C-D285-69DD-A781B3CBE662}"/>
                  </a:ext>
                </a:extLst>
              </p:cNvPr>
              <p:cNvSpPr/>
              <p:nvPr/>
            </p:nvSpPr>
            <p:spPr>
              <a:xfrm>
                <a:off x="3633190" y="5223089"/>
                <a:ext cx="718248" cy="1296827"/>
              </a:xfrm>
              <a:prstGeom prst="chevr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Arrow: Chevron 16">
                <a:extLst>
                  <a:ext uri="{FF2B5EF4-FFF2-40B4-BE49-F238E27FC236}">
                    <a16:creationId xmlns:a16="http://schemas.microsoft.com/office/drawing/2014/main" id="{B56C7C2A-4BB0-1660-6A60-9D11E6146C61}"/>
                  </a:ext>
                </a:extLst>
              </p:cNvPr>
              <p:cNvSpPr/>
              <p:nvPr/>
            </p:nvSpPr>
            <p:spPr>
              <a:xfrm>
                <a:off x="4288420" y="5223089"/>
                <a:ext cx="718248" cy="1296827"/>
              </a:xfrm>
              <a:prstGeom prst="chevr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1054446-DE20-57DB-57E7-CDF300F7B935}"/>
                </a:ext>
              </a:extLst>
            </p:cNvPr>
            <p:cNvGrpSpPr/>
            <p:nvPr/>
          </p:nvGrpSpPr>
          <p:grpSpPr>
            <a:xfrm>
              <a:off x="5440767" y="5101078"/>
              <a:ext cx="2486242" cy="1566421"/>
              <a:chOff x="275082" y="4986779"/>
              <a:chExt cx="2486242" cy="1566421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0AD39A5B-26BA-10D7-A195-128F0D18FE1F}"/>
                  </a:ext>
                </a:extLst>
              </p:cNvPr>
              <p:cNvSpPr/>
              <p:nvPr/>
            </p:nvSpPr>
            <p:spPr>
              <a:xfrm>
                <a:off x="275082" y="4986779"/>
                <a:ext cx="2463706" cy="1566421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F764FF5-1029-1989-442C-B85474ADD0B3}"/>
                  </a:ext>
                </a:extLst>
              </p:cNvPr>
              <p:cNvSpPr txBox="1"/>
              <p:nvPr/>
            </p:nvSpPr>
            <p:spPr>
              <a:xfrm>
                <a:off x="297618" y="5461820"/>
                <a:ext cx="2463706" cy="527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h-TH" b="1" dirty="0">
                    <a:solidFill>
                      <a:srgbClr val="99C5B9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มีนักท่องเที่ยวไทยที่ยังไม่เคยมาเชียงรายอยู่จำนวนมาก</a:t>
                </a:r>
                <a:endParaRPr lang="en-US" b="1" dirty="0">
                  <a:solidFill>
                    <a:srgbClr val="99C5B9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81E6CC-5A88-4C54-1E70-4D4DD562544A}"/>
                  </a:ext>
                </a:extLst>
              </p:cNvPr>
              <p:cNvSpPr txBox="1"/>
              <p:nvPr/>
            </p:nvSpPr>
            <p:spPr>
              <a:xfrm>
                <a:off x="275082" y="4993467"/>
                <a:ext cx="24637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Opportunity</a:t>
                </a:r>
              </a:p>
            </p:txBody>
          </p:sp>
        </p:grp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FCB6BAE3-8A2E-D1BD-51BE-FECCFD4E5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15" y="1374410"/>
            <a:ext cx="7734486" cy="284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11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1ED066C-983A-0AA3-9D95-F2AA693A1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505232-01F5-2ECC-4AC9-AF5D30A287B8}"/>
              </a:ext>
            </a:extLst>
          </p:cNvPr>
          <p:cNvSpPr/>
          <p:nvPr/>
        </p:nvSpPr>
        <p:spPr>
          <a:xfrm>
            <a:off x="4769904" y="305555"/>
            <a:ext cx="1923327" cy="4701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3" name="Slide Number Placeholder 3">
            <a:extLst>
              <a:ext uri="{FF2B5EF4-FFF2-40B4-BE49-F238E27FC236}">
                <a16:creationId xmlns:a16="http://schemas.microsoft.com/office/drawing/2014/main" id="{5FFE8F72-813D-C2DC-5768-B9E896CC940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BA99E2-8027-417A-81FA-29298150CDBF}" type="slidenum">
              <a:rPr lang="en-US" altLang="en-US" smtClean="0">
                <a:solidFill>
                  <a:srgbClr val="7F7F7F"/>
                </a:solidFill>
              </a:rPr>
              <a:pPr/>
              <a:t>8</a:t>
            </a:fld>
            <a:endParaRPr lang="en-US" altLang="en-US" dirty="0">
              <a:solidFill>
                <a:srgbClr val="7F7F7F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01B8A5-FDD4-5755-D03D-B1173FCF1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962" y="322442"/>
            <a:ext cx="2248968" cy="47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>
                <a:solidFill>
                  <a:srgbClr val="4B4C4C"/>
                </a:solidFill>
                <a:effectLst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ct val="0"/>
              </a:spcAft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Insight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18DB02-E373-927D-42A8-C6EB53F56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8238" y="322442"/>
            <a:ext cx="2248968" cy="42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>
                <a:solidFill>
                  <a:srgbClr val="4B4C4C"/>
                </a:solidFill>
                <a:effectLst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ct val="0"/>
              </a:spcAft>
            </a:pPr>
            <a:r>
              <a:rPr lang="th-TH" altLang="en-US" sz="2000" dirty="0">
                <a:solidFill>
                  <a:schemeClr val="tx1"/>
                </a:solidFill>
              </a:rPr>
              <a:t>แนวทางการเพิ่มรายได้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EED7D3-89EF-B7FA-AAB6-D485D2DC1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525" y="281925"/>
            <a:ext cx="2248968" cy="47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>
                <a:solidFill>
                  <a:srgbClr val="4B4C4C"/>
                </a:solidFill>
                <a:effectLst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ct val="0"/>
              </a:spcAft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Solution </a:t>
            </a:r>
            <a:r>
              <a:rPr lang="th-TH" altLang="en-US" sz="2000" dirty="0">
                <a:solidFill>
                  <a:schemeClr val="bg1">
                    <a:lumMod val="65000"/>
                  </a:schemeClr>
                </a:solidFill>
              </a:rPr>
              <a:t>ทาง </a:t>
            </a: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IT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278C206-DBF1-26F9-C91B-694DD3E1F2EA}"/>
              </a:ext>
            </a:extLst>
          </p:cNvPr>
          <p:cNvSpPr>
            <a:spLocks noGrp="1" noChangeArrowheads="1"/>
          </p:cNvSpPr>
          <p:nvPr>
            <p:ph sz="quarter" idx="12"/>
          </p:nvPr>
        </p:nvSpPr>
        <p:spPr bwMode="auto">
          <a:xfrm>
            <a:off x="255327" y="322442"/>
            <a:ext cx="1991994" cy="47010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>
              <a:spcAft>
                <a:spcPct val="0"/>
              </a:spcAft>
            </a:pPr>
            <a:r>
              <a:rPr lang="th-TH" altLang="en-US" sz="2000" dirty="0">
                <a:solidFill>
                  <a:schemeClr val="bg1">
                    <a:lumMod val="65000"/>
                  </a:schemeClr>
                </a:solidFill>
              </a:rPr>
              <a:t>ภาพรวมธุรกิจในเชียงราย </a:t>
            </a:r>
            <a:endParaRPr lang="en-US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20A8B0-E143-22AD-CB9F-62F77FB31491}"/>
              </a:ext>
            </a:extLst>
          </p:cNvPr>
          <p:cNvSpPr/>
          <p:nvPr/>
        </p:nvSpPr>
        <p:spPr>
          <a:xfrm>
            <a:off x="796560" y="5130489"/>
            <a:ext cx="2192572" cy="14219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ส่งเสริมการท่องเที่ยวทางธรรมชาติ</a:t>
            </a:r>
            <a:endParaRPr lang="en-US" sz="1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สนับสนุนร้านอาหารและที่พัก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sz="1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สนับสนุนสินค้าเด่นในพื้นที่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7585932-6A59-FE10-166E-74862DEEF674}"/>
              </a:ext>
            </a:extLst>
          </p:cNvPr>
          <p:cNvSpPr/>
          <p:nvPr/>
        </p:nvSpPr>
        <p:spPr>
          <a:xfrm>
            <a:off x="796560" y="4593131"/>
            <a:ext cx="2192572" cy="53311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Plan</a:t>
            </a:r>
            <a:endParaRPr lang="en-US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10240" name="Group 10239">
            <a:extLst>
              <a:ext uri="{FF2B5EF4-FFF2-40B4-BE49-F238E27FC236}">
                <a16:creationId xmlns:a16="http://schemas.microsoft.com/office/drawing/2014/main" id="{FFB5F2E1-1210-7D25-2787-41587E993B6D}"/>
              </a:ext>
            </a:extLst>
          </p:cNvPr>
          <p:cNvGrpSpPr/>
          <p:nvPr/>
        </p:nvGrpSpPr>
        <p:grpSpPr>
          <a:xfrm>
            <a:off x="3454382" y="4569501"/>
            <a:ext cx="2192572" cy="1982944"/>
            <a:chOff x="2832213" y="4647943"/>
            <a:chExt cx="2192572" cy="198294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BE59CBD-7660-68B1-56A9-65B171803A32}"/>
                </a:ext>
              </a:extLst>
            </p:cNvPr>
            <p:cNvSpPr/>
            <p:nvPr/>
          </p:nvSpPr>
          <p:spPr>
            <a:xfrm>
              <a:off x="2832214" y="4647943"/>
              <a:ext cx="2192571" cy="54013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Strategy</a:t>
              </a:r>
              <a:endPara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7735935-884D-9338-C9DF-5380DE86AD0E}"/>
                </a:ext>
              </a:extLst>
            </p:cNvPr>
            <p:cNvSpPr/>
            <p:nvPr/>
          </p:nvSpPr>
          <p:spPr>
            <a:xfrm>
              <a:off x="2832213" y="5174161"/>
              <a:ext cx="2192572" cy="145672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th-TH" sz="16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จุดเด่น </a:t>
              </a:r>
              <a:r>
                <a:rPr lang="en-US" sz="16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“</a:t>
              </a:r>
              <a:r>
                <a:rPr lang="th-TH" sz="16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เมืองรอง</a:t>
              </a:r>
              <a:r>
                <a:rPr lang="en-US" sz="16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” </a:t>
              </a:r>
              <a:r>
                <a:rPr lang="th-TH" sz="16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มีความสงบ เงียบ</a:t>
              </a:r>
              <a:r>
                <a:rPr lang="en-US" sz="16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 </a:t>
              </a:r>
              <a:r>
                <a:rPr lang="th-TH" sz="16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ธรรมชาติ</a:t>
              </a:r>
              <a:endParaRPr lang="en-US" sz="16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th-TH" sz="16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สนับสนุนร้านอาหารและที่พักทำโปรโมชันร่วมกับโครงการรัฐ </a:t>
              </a:r>
              <a:endParaRPr lang="en-US" sz="16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10241" name="Group 10240">
            <a:extLst>
              <a:ext uri="{FF2B5EF4-FFF2-40B4-BE49-F238E27FC236}">
                <a16:creationId xmlns:a16="http://schemas.microsoft.com/office/drawing/2014/main" id="{0528D747-81D0-9608-B22F-4A33A1F3BDDD}"/>
              </a:ext>
            </a:extLst>
          </p:cNvPr>
          <p:cNvGrpSpPr/>
          <p:nvPr/>
        </p:nvGrpSpPr>
        <p:grpSpPr>
          <a:xfrm>
            <a:off x="6219114" y="4569501"/>
            <a:ext cx="2192572" cy="1982944"/>
            <a:chOff x="2832213" y="4647943"/>
            <a:chExt cx="2192572" cy="1982944"/>
          </a:xfrm>
        </p:grpSpPr>
        <p:sp>
          <p:nvSpPr>
            <p:cNvPr id="10242" name="Rectangle 10241">
              <a:extLst>
                <a:ext uri="{FF2B5EF4-FFF2-40B4-BE49-F238E27FC236}">
                  <a16:creationId xmlns:a16="http://schemas.microsoft.com/office/drawing/2014/main" id="{2E13057E-0CA2-8B4E-F04E-8D7A53261DAF}"/>
                </a:ext>
              </a:extLst>
            </p:cNvPr>
            <p:cNvSpPr/>
            <p:nvPr/>
          </p:nvSpPr>
          <p:spPr>
            <a:xfrm>
              <a:off x="2832214" y="4647943"/>
              <a:ext cx="2192571" cy="54013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Tracking</a:t>
              </a:r>
              <a:endPara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0244" name="Rectangle 10243">
              <a:extLst>
                <a:ext uri="{FF2B5EF4-FFF2-40B4-BE49-F238E27FC236}">
                  <a16:creationId xmlns:a16="http://schemas.microsoft.com/office/drawing/2014/main" id="{50F84E27-C86F-89AE-9EE5-1F395A8B5108}"/>
                </a:ext>
              </a:extLst>
            </p:cNvPr>
            <p:cNvSpPr/>
            <p:nvPr/>
          </p:nvSpPr>
          <p:spPr>
            <a:xfrm>
              <a:off x="2832213" y="5174161"/>
              <a:ext cx="2192572" cy="145672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th-TH" sz="16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เพิ่มจำนวนนักท่องเที่ยวรวมให้เติบโตเฉลี่ย 10% ต่อปี </a:t>
              </a:r>
              <a:endParaRPr lang="en-US" sz="16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th-TH" sz="16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รายได้จากนักท่องเที่ยวไทยเพิ่มขึ้น 2</a:t>
              </a:r>
              <a:r>
                <a:rPr lang="en-US" sz="16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0% </a:t>
              </a:r>
              <a:r>
                <a:rPr lang="th-TH" sz="16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ภายใน 3 ปี</a:t>
              </a:r>
              <a:endParaRPr lang="en-US" sz="16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sp>
        <p:nvSpPr>
          <p:cNvPr id="10246" name="TextBox 10245">
            <a:extLst>
              <a:ext uri="{FF2B5EF4-FFF2-40B4-BE49-F238E27FC236}">
                <a16:creationId xmlns:a16="http://schemas.microsoft.com/office/drawing/2014/main" id="{F8FF2398-9F14-79FE-C22B-2848F8FC60FB}"/>
              </a:ext>
            </a:extLst>
          </p:cNvPr>
          <p:cNvSpPr txBox="1"/>
          <p:nvPr/>
        </p:nvSpPr>
        <p:spPr>
          <a:xfrm>
            <a:off x="-490194" y="52884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FB449D-DEF8-73D4-38A5-FE19B719C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46" y="992273"/>
            <a:ext cx="5360201" cy="333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70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E51E2E4-095B-697B-13A6-014F549D5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6CB64D-D0F0-3859-61E9-3BF2B12FB12A}"/>
              </a:ext>
            </a:extLst>
          </p:cNvPr>
          <p:cNvSpPr/>
          <p:nvPr/>
        </p:nvSpPr>
        <p:spPr>
          <a:xfrm>
            <a:off x="2534431" y="329130"/>
            <a:ext cx="1923327" cy="47010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3" name="Slide Number Placeholder 3">
            <a:extLst>
              <a:ext uri="{FF2B5EF4-FFF2-40B4-BE49-F238E27FC236}">
                <a16:creationId xmlns:a16="http://schemas.microsoft.com/office/drawing/2014/main" id="{EB533464-A1F6-C176-D11D-2856DAEF2270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BA99E2-8027-417A-81FA-29298150CDBF}" type="slidenum">
              <a:rPr lang="en-US" altLang="en-US" smtClean="0">
                <a:solidFill>
                  <a:srgbClr val="7F7F7F"/>
                </a:solidFill>
              </a:rPr>
              <a:pPr/>
              <a:t>9</a:t>
            </a:fld>
            <a:endParaRPr lang="en-US" altLang="en-US">
              <a:solidFill>
                <a:srgbClr val="7F7F7F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560958-2821-1C66-54D8-CF2AEF10A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962" y="322442"/>
            <a:ext cx="2248968" cy="47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>
                <a:solidFill>
                  <a:srgbClr val="4B4C4C"/>
                </a:solidFill>
                <a:effectLst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</a:rPr>
              <a:t>Insight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FE58FB-1E33-5C52-F23D-922DE0176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8238" y="322442"/>
            <a:ext cx="2248968" cy="48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>
                <a:solidFill>
                  <a:srgbClr val="4B4C4C"/>
                </a:solidFill>
                <a:effectLst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ct val="0"/>
              </a:spcAft>
            </a:pPr>
            <a:r>
              <a:rPr lang="th-TH" altLang="en-US" sz="2000" dirty="0">
                <a:solidFill>
                  <a:schemeClr val="bg1">
                    <a:lumMod val="65000"/>
                  </a:schemeClr>
                </a:solidFill>
              </a:rPr>
              <a:t>แนวทางการเพิ่มรายได้</a:t>
            </a:r>
            <a:endParaRPr lang="en-US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9A95D4-53D0-5408-00ED-D7A209BEB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525" y="281925"/>
            <a:ext cx="2248968" cy="47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1" kern="1200">
                <a:solidFill>
                  <a:srgbClr val="4B4C4C"/>
                </a:solidFill>
                <a:effectLst/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ct val="0"/>
              </a:spcAft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Solution </a:t>
            </a:r>
            <a:r>
              <a:rPr lang="th-TH" altLang="en-US" sz="2000" dirty="0">
                <a:solidFill>
                  <a:schemeClr val="bg1">
                    <a:lumMod val="65000"/>
                  </a:schemeClr>
                </a:solidFill>
              </a:rPr>
              <a:t>ทาง </a:t>
            </a: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IT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454C4FB-20BF-3A7E-152C-7A412D6BBD8C}"/>
              </a:ext>
            </a:extLst>
          </p:cNvPr>
          <p:cNvSpPr>
            <a:spLocks noGrp="1" noChangeArrowheads="1"/>
          </p:cNvSpPr>
          <p:nvPr>
            <p:ph sz="quarter" idx="12"/>
          </p:nvPr>
        </p:nvSpPr>
        <p:spPr bwMode="auto">
          <a:xfrm>
            <a:off x="255327" y="322442"/>
            <a:ext cx="1991994" cy="47010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>
              <a:spcAft>
                <a:spcPct val="0"/>
              </a:spcAft>
            </a:pPr>
            <a:r>
              <a:rPr lang="th-TH" altLang="en-US" sz="2000" dirty="0">
                <a:solidFill>
                  <a:schemeClr val="bg1">
                    <a:lumMod val="65000"/>
                  </a:schemeClr>
                </a:solidFill>
              </a:rPr>
              <a:t>ภาพรวมธุรกิจในเชียงราย </a:t>
            </a:r>
            <a:endParaRPr lang="en-US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BFD3A7C-F094-B8BE-F4D7-B4051ED3E2D5}"/>
              </a:ext>
            </a:extLst>
          </p:cNvPr>
          <p:cNvGrpSpPr/>
          <p:nvPr/>
        </p:nvGrpSpPr>
        <p:grpSpPr>
          <a:xfrm>
            <a:off x="654474" y="5101078"/>
            <a:ext cx="7606565" cy="1566422"/>
            <a:chOff x="320444" y="5101078"/>
            <a:chExt cx="7606565" cy="156642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9C3ABCE-23FE-D881-16A9-577112523A8A}"/>
                </a:ext>
              </a:extLst>
            </p:cNvPr>
            <p:cNvGrpSpPr/>
            <p:nvPr/>
          </p:nvGrpSpPr>
          <p:grpSpPr>
            <a:xfrm>
              <a:off x="320444" y="5101079"/>
              <a:ext cx="2486242" cy="1566421"/>
              <a:chOff x="275082" y="4986779"/>
              <a:chExt cx="2486242" cy="1566421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9A5B5EB6-FDFE-C942-1958-CE83CAB8800A}"/>
                  </a:ext>
                </a:extLst>
              </p:cNvPr>
              <p:cNvSpPr/>
              <p:nvPr/>
            </p:nvSpPr>
            <p:spPr>
              <a:xfrm>
                <a:off x="275082" y="4986779"/>
                <a:ext cx="2463706" cy="1566421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4D5082-F233-9F2B-D2E2-C77187714D0F}"/>
                  </a:ext>
                </a:extLst>
              </p:cNvPr>
              <p:cNvSpPr txBox="1"/>
              <p:nvPr/>
            </p:nvSpPr>
            <p:spPr>
              <a:xfrm>
                <a:off x="297618" y="5352871"/>
                <a:ext cx="246370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h-TH" b="1" dirty="0">
                    <a:solidFill>
                      <a:schemeClr val="bg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ไทย</a:t>
                </a:r>
                <a:r>
                  <a:rPr lang="en-US" b="1" dirty="0">
                    <a:solidFill>
                      <a:schemeClr val="bg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: </a:t>
                </a:r>
                <a:r>
                  <a:rPr lang="th-TH" b="1" dirty="0">
                    <a:solidFill>
                      <a:schemeClr val="bg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ใช้จ่ายในเชียงรายมากกว่าภาพรวม</a:t>
                </a:r>
                <a:endParaRPr lang="en-US" b="1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h-TH" b="1" dirty="0">
                    <a:solidFill>
                      <a:schemeClr val="bg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ต่างชาติ</a:t>
                </a:r>
                <a:r>
                  <a:rPr lang="en-US" b="1" dirty="0">
                    <a:solidFill>
                      <a:schemeClr val="bg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: </a:t>
                </a:r>
                <a:r>
                  <a:rPr lang="th-TH" b="1" dirty="0">
                    <a:solidFill>
                      <a:schemeClr val="bg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ใช้จ่ายในเชียงราย</a:t>
                </a:r>
                <a:br>
                  <a:rPr lang="th-TH" b="1" dirty="0">
                    <a:solidFill>
                      <a:schemeClr val="bg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</a:br>
                <a:r>
                  <a:rPr lang="th-TH" b="1" dirty="0">
                    <a:solidFill>
                      <a:schemeClr val="bg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น้อยกว่าภาพรวมทั้งประเทศ</a:t>
                </a:r>
                <a:endParaRPr lang="en-US" b="1" dirty="0">
                  <a:solidFill>
                    <a:schemeClr val="bg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F8FF8E-D072-3693-D451-72C30682B7D8}"/>
                  </a:ext>
                </a:extLst>
              </p:cNvPr>
              <p:cNvSpPr txBox="1"/>
              <p:nvPr/>
            </p:nvSpPr>
            <p:spPr>
              <a:xfrm>
                <a:off x="275082" y="4993467"/>
                <a:ext cx="24637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Result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598E34E-B8AD-13F2-D253-F74E80284A6E}"/>
                </a:ext>
              </a:extLst>
            </p:cNvPr>
            <p:cNvGrpSpPr/>
            <p:nvPr/>
          </p:nvGrpSpPr>
          <p:grpSpPr>
            <a:xfrm>
              <a:off x="3011953" y="5449022"/>
              <a:ext cx="2075707" cy="906521"/>
              <a:chOff x="2958206" y="5223089"/>
              <a:chExt cx="2048462" cy="1305780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15" name="Arrow: Chevron 14">
                <a:extLst>
                  <a:ext uri="{FF2B5EF4-FFF2-40B4-BE49-F238E27FC236}">
                    <a16:creationId xmlns:a16="http://schemas.microsoft.com/office/drawing/2014/main" id="{C7B09CF1-26BB-ADDF-76B7-5C3323586EBC}"/>
                  </a:ext>
                </a:extLst>
              </p:cNvPr>
              <p:cNvSpPr/>
              <p:nvPr/>
            </p:nvSpPr>
            <p:spPr>
              <a:xfrm>
                <a:off x="2958206" y="5232042"/>
                <a:ext cx="718248" cy="1296827"/>
              </a:xfrm>
              <a:prstGeom prst="chevr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Arrow: Chevron 15">
                <a:extLst>
                  <a:ext uri="{FF2B5EF4-FFF2-40B4-BE49-F238E27FC236}">
                    <a16:creationId xmlns:a16="http://schemas.microsoft.com/office/drawing/2014/main" id="{F1149DDE-1AE9-1233-840C-7A0B49326074}"/>
                  </a:ext>
                </a:extLst>
              </p:cNvPr>
              <p:cNvSpPr/>
              <p:nvPr/>
            </p:nvSpPr>
            <p:spPr>
              <a:xfrm>
                <a:off x="3633190" y="5223089"/>
                <a:ext cx="718248" cy="1296827"/>
              </a:xfrm>
              <a:prstGeom prst="chevr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Arrow: Chevron 16">
                <a:extLst>
                  <a:ext uri="{FF2B5EF4-FFF2-40B4-BE49-F238E27FC236}">
                    <a16:creationId xmlns:a16="http://schemas.microsoft.com/office/drawing/2014/main" id="{A95241CC-AF3A-8024-F55C-0617C06AB197}"/>
                  </a:ext>
                </a:extLst>
              </p:cNvPr>
              <p:cNvSpPr/>
              <p:nvPr/>
            </p:nvSpPr>
            <p:spPr>
              <a:xfrm>
                <a:off x="4288420" y="5223089"/>
                <a:ext cx="718248" cy="1296827"/>
              </a:xfrm>
              <a:prstGeom prst="chevron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CE98B95-979B-8E72-E42A-3A6378FC6E6E}"/>
                </a:ext>
              </a:extLst>
            </p:cNvPr>
            <p:cNvGrpSpPr/>
            <p:nvPr/>
          </p:nvGrpSpPr>
          <p:grpSpPr>
            <a:xfrm>
              <a:off x="5440767" y="5101078"/>
              <a:ext cx="2486242" cy="1566421"/>
              <a:chOff x="275082" y="4986779"/>
              <a:chExt cx="2486242" cy="1566421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1FD39841-6520-60C5-FE45-456A33C47815}"/>
                  </a:ext>
                </a:extLst>
              </p:cNvPr>
              <p:cNvSpPr/>
              <p:nvPr/>
            </p:nvSpPr>
            <p:spPr>
              <a:xfrm>
                <a:off x="275082" y="4986779"/>
                <a:ext cx="2463706" cy="1566421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1DA074F-AC98-ED31-BD2D-5C7B03C1DD76}"/>
                  </a:ext>
                </a:extLst>
              </p:cNvPr>
              <p:cNvSpPr txBox="1"/>
              <p:nvPr/>
            </p:nvSpPr>
            <p:spPr>
              <a:xfrm>
                <a:off x="297618" y="5461820"/>
                <a:ext cx="24637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h-TH" b="1" dirty="0">
                    <a:solidFill>
                      <a:srgbClr val="99C5B9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นักท่องเที่ยวต่างชาติมีโอกาส</a:t>
                </a:r>
              </a:p>
              <a:p>
                <a:pPr algn="ctr"/>
                <a:r>
                  <a:rPr lang="th-TH" b="1" dirty="0">
                    <a:solidFill>
                      <a:srgbClr val="99C5B9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เพิ่มค่าใช้จ่ายต่อหัวได้</a:t>
                </a:r>
                <a:endParaRPr lang="en-US" b="1" dirty="0">
                  <a:solidFill>
                    <a:srgbClr val="99C5B9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8789BCD-F5CF-70A3-CBFC-440975829ECC}"/>
                  </a:ext>
                </a:extLst>
              </p:cNvPr>
              <p:cNvSpPr txBox="1"/>
              <p:nvPr/>
            </p:nvSpPr>
            <p:spPr>
              <a:xfrm>
                <a:off x="275082" y="4993467"/>
                <a:ext cx="24637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Opportunity</a:t>
                </a:r>
              </a:p>
            </p:txBody>
          </p: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44B56A7-5E5E-5073-5340-0A00571B3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23" y="1067416"/>
            <a:ext cx="7685553" cy="391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20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DAE5B368B2C845ADEA710973C8AD29" ma:contentTypeVersion="16" ma:contentTypeDescription="Create a new document." ma:contentTypeScope="" ma:versionID="83616d680b04843f71af5f059acc57c3">
  <xsd:schema xmlns:xsd="http://www.w3.org/2001/XMLSchema" xmlns:xs="http://www.w3.org/2001/XMLSchema" xmlns:p="http://schemas.microsoft.com/office/2006/metadata/properties" xmlns:ns2="a6ee3be8-738f-4a18-8caa-5851ac847db0" xmlns:ns3="5d32eca4-29fc-4bef-bc0d-c01c5aca2879" targetNamespace="http://schemas.microsoft.com/office/2006/metadata/properties" ma:root="true" ma:fieldsID="5551cd611807d3532084a8d5421ede27" ns2:_="" ns3:_="">
    <xsd:import namespace="a6ee3be8-738f-4a18-8caa-5851ac847db0"/>
    <xsd:import namespace="5d32eca4-29fc-4bef-bc0d-c01c5aca28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ee3be8-738f-4a18-8caa-5851ac847d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a79acc3-5ba0-4290-b67b-7ddcbbd4860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32eca4-29fc-4bef-bc0d-c01c5aca287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b0364f7c-c41c-42e1-81dd-6d8bdec938c8}" ma:internalName="TaxCatchAll" ma:showField="CatchAllData" ma:web="5d32eca4-29fc-4bef-bc0d-c01c5aca287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6ee3be8-738f-4a18-8caa-5851ac847db0">
      <Terms xmlns="http://schemas.microsoft.com/office/infopath/2007/PartnerControls"/>
    </lcf76f155ced4ddcb4097134ff3c332f>
    <TaxCatchAll xmlns="5d32eca4-29fc-4bef-bc0d-c01c5aca2879" xsi:nil="true"/>
  </documentManagement>
</p:properties>
</file>

<file path=customXml/itemProps1.xml><?xml version="1.0" encoding="utf-8"?>
<ds:datastoreItem xmlns:ds="http://schemas.openxmlformats.org/officeDocument/2006/customXml" ds:itemID="{0FA84E50-67F2-485E-94BA-5AA1F3E22E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ee3be8-738f-4a18-8caa-5851ac847db0"/>
    <ds:schemaRef ds:uri="5d32eca4-29fc-4bef-bc0d-c01c5aca28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7C423B-2BFC-4231-9BE0-2A87EE3749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2A9F64-DC20-45C4-B33D-4DB73F445143}">
  <ds:schemaRefs>
    <ds:schemaRef ds:uri="http://schemas.microsoft.com/office/2006/metadata/properties"/>
    <ds:schemaRef ds:uri="http://schemas.microsoft.com/office/infopath/2007/PartnerControls"/>
    <ds:schemaRef ds:uri="a6ee3be8-738f-4a18-8caa-5851ac847db0"/>
    <ds:schemaRef ds:uri="5d32eca4-29fc-4bef-bc0d-c01c5aca287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197153</TotalTime>
  <Words>892</Words>
  <Application>Microsoft Office PowerPoint</Application>
  <PresentationFormat>On-screen Show (4:3)</PresentationFormat>
  <Paragraphs>179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Angsana New</vt:lpstr>
      <vt:lpstr>Aptos Display</vt:lpstr>
      <vt:lpstr>Arial</vt:lpstr>
      <vt:lpstr>Calibri</vt:lpstr>
      <vt:lpstr>Calibri Light</vt:lpstr>
      <vt:lpstr>Source Sans Pro</vt:lpstr>
      <vt:lpstr>TH SarabunPSK</vt:lpstr>
      <vt:lpstr>Wingdings</vt:lpstr>
      <vt:lpstr>Office 2013 - 2022 Theme</vt:lpstr>
      <vt:lpstr>Candidate 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SAMSUNG</dc:creator>
  <cp:lastModifiedBy>Nattachot Puttitanachot</cp:lastModifiedBy>
  <cp:revision>3849</cp:revision>
  <cp:lastPrinted>2016-04-20T07:46:46Z</cp:lastPrinted>
  <dcterms:created xsi:type="dcterms:W3CDTF">2014-08-23T07:28:10Z</dcterms:created>
  <dcterms:modified xsi:type="dcterms:W3CDTF">2025-06-27T16:05:14Z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0x010100B1DAE5B368B2C845ADEA710973C8AD29</vt:lpwstr>
  </property>
</Properties>
</file>