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10" Type="http://schemas.openxmlformats.org/officeDocument/2006/relationships/slide" Target="../slides/slide5.xml"/><Relationship Id="rId4" Type="http://schemas.openxmlformats.org/officeDocument/2006/relationships/image" Target="../media/image2.jpg"/><Relationship Id="rId9" Type="http://schemas.openxmlformats.org/officeDocument/2006/relationships/slide" Target="../slides/slide4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10" Type="http://schemas.openxmlformats.org/officeDocument/2006/relationships/slide" Target="../slides/slide5.xml"/><Relationship Id="rId4" Type="http://schemas.openxmlformats.org/officeDocument/2006/relationships/image" Target="../media/image2.jpg"/><Relationship Id="rId9" Type="http://schemas.openxmlformats.org/officeDocument/2006/relationships/slide" Target="../slides/slide4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slide" Target="../slides/slide4.xml"/><Relationship Id="rId3" Type="http://schemas.openxmlformats.org/officeDocument/2006/relationships/image" Target="../media/image7.png"/><Relationship Id="rId7" Type="http://schemas.openxmlformats.org/officeDocument/2006/relationships/slide" Target="../slides/slide5.xm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.xml"/><Relationship Id="rId5" Type="http://schemas.openxmlformats.org/officeDocument/2006/relationships/slide" Target="../slides/slide2.xml"/><Relationship Id="rId4" Type="http://schemas.openxmlformats.org/officeDocument/2006/relationships/image" Target="../media/image8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สี่เหลี่ยมผืนผ้า 10">
            <a:hlinkClick r:id="rId2" action="ppaction://hlinksldjump"/>
          </p:cNvPr>
          <p:cNvSpPr/>
          <p:nvPr userDrawn="1"/>
        </p:nvSpPr>
        <p:spPr>
          <a:xfrm>
            <a:off x="-357808" y="0"/>
            <a:ext cx="13265332" cy="132809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Tw Cen MT Condensed" panose="020B0606020104020203" pitchFamily="34" charset="0"/>
              </a:rPr>
              <a:t>  </a:t>
            </a:r>
            <a:r>
              <a:rPr lang="en-US" sz="5400" b="1" dirty="0" smtClean="0">
                <a:latin typeface="Tw Cen MT Condensed" panose="020B0606020104020203" pitchFamily="34" charset="0"/>
              </a:rPr>
              <a:t>Basketball</a:t>
            </a:r>
            <a:r>
              <a:rPr lang="en-US" sz="5400" b="1" baseline="0" dirty="0" smtClean="0">
                <a:latin typeface="Tw Cen MT Condensed" panose="020B0606020104020203" pitchFamily="34" charset="0"/>
              </a:rPr>
              <a:t> and Community</a:t>
            </a:r>
            <a:endParaRPr lang="th-TH" sz="5400" b="1" dirty="0">
              <a:latin typeface="Tw Cen MT Condensed" panose="020B0606020104020203" pitchFamily="34" charset="0"/>
            </a:endParaRPr>
          </a:p>
        </p:txBody>
      </p:sp>
      <p:sp>
        <p:nvSpPr>
          <p:cNvPr id="12" name="สี่เหลี่ยมผืนผ้า 11"/>
          <p:cNvSpPr/>
          <p:nvPr userDrawn="1"/>
        </p:nvSpPr>
        <p:spPr>
          <a:xfrm>
            <a:off x="-357808" y="1328097"/>
            <a:ext cx="13265332" cy="61196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3" name="รูปภาพ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73" y="2064082"/>
            <a:ext cx="4079185" cy="2469082"/>
          </a:xfrm>
          <a:prstGeom prst="rect">
            <a:avLst/>
          </a:prstGeom>
        </p:spPr>
      </p:pic>
      <p:pic>
        <p:nvPicPr>
          <p:cNvPr id="14" name="รูปภาพ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669" y="2064082"/>
            <a:ext cx="4222473" cy="2469082"/>
          </a:xfrm>
          <a:prstGeom prst="rect">
            <a:avLst/>
          </a:prstGeom>
        </p:spPr>
      </p:pic>
      <p:pic>
        <p:nvPicPr>
          <p:cNvPr id="15" name="รูปภาพ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56" y="2064082"/>
            <a:ext cx="4079184" cy="2469082"/>
          </a:xfrm>
          <a:prstGeom prst="rect">
            <a:avLst/>
          </a:prstGeom>
        </p:spPr>
      </p:pic>
      <p:pic>
        <p:nvPicPr>
          <p:cNvPr id="16" name="รูปภาพ 1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550" y="4537002"/>
            <a:ext cx="5777948" cy="2421667"/>
          </a:xfrm>
          <a:prstGeom prst="rect">
            <a:avLst/>
          </a:prstGeom>
        </p:spPr>
      </p:pic>
      <p:pic>
        <p:nvPicPr>
          <p:cNvPr id="17" name="รูปภาพ 1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7" y="4534443"/>
            <a:ext cx="6026423" cy="2424226"/>
          </a:xfrm>
          <a:prstGeom prst="rect">
            <a:avLst/>
          </a:prstGeom>
        </p:spPr>
      </p:pic>
      <p:sp>
        <p:nvSpPr>
          <p:cNvPr id="18" name="กล่องข้อความ 17">
            <a:hlinkClick r:id="rId2" action="ppaction://hlinksldjump"/>
          </p:cNvPr>
          <p:cNvSpPr txBox="1"/>
          <p:nvPr userDrawn="1"/>
        </p:nvSpPr>
        <p:spPr>
          <a:xfrm>
            <a:off x="-357809" y="1320407"/>
            <a:ext cx="1892993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Home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9" name="กล่องข้อความ 18"/>
          <p:cNvSpPr txBox="1"/>
          <p:nvPr userDrawn="1"/>
        </p:nvSpPr>
        <p:spPr>
          <a:xfrm>
            <a:off x="11338807" y="1335757"/>
            <a:ext cx="1568716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w Cen MT Condensed" panose="020B0606020104020203" pitchFamily="34" charset="0"/>
              </a:rPr>
              <a:t>Contact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20" name="กล่องข้อความ 19">
            <a:hlinkClick r:id="rId8" action="ppaction://hlinksldjump"/>
          </p:cNvPr>
          <p:cNvSpPr txBox="1"/>
          <p:nvPr userDrawn="1"/>
        </p:nvSpPr>
        <p:spPr>
          <a:xfrm>
            <a:off x="1535184" y="1342146"/>
            <a:ext cx="2518301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</a:t>
            </a:r>
            <a:r>
              <a:rPr lang="en-US" sz="4000" b="1" baseline="0" dirty="0" smtClean="0">
                <a:latin typeface="Tw Cen MT Condensed" panose="020B0606020104020203" pitchFamily="34" charset="0"/>
              </a:rPr>
              <a:t>NBA</a:t>
            </a:r>
            <a:r>
              <a:rPr lang="en-US" sz="4000" b="1" dirty="0" smtClean="0">
                <a:latin typeface="Tw Cen MT Condensed" panose="020B0606020104020203" pitchFamily="34" charset="0"/>
              </a:rPr>
              <a:t> LIVE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21" name="กล่องข้อความ 20">
            <a:hlinkClick r:id="rId9" action="ppaction://hlinksldjump"/>
          </p:cNvPr>
          <p:cNvSpPr txBox="1"/>
          <p:nvPr userDrawn="1"/>
        </p:nvSpPr>
        <p:spPr>
          <a:xfrm>
            <a:off x="8996206" y="1329315"/>
            <a:ext cx="2332718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</a:t>
            </a:r>
            <a:r>
              <a:rPr lang="en-US" sz="4000" b="1" dirty="0" smtClean="0">
                <a:latin typeface="Tw Cen MT Condensed" panose="020B0606020104020203" pitchFamily="34" charset="0"/>
              </a:rPr>
              <a:t>Shop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22" name="กล่องข้อความ 21">
            <a:hlinkClick r:id="rId8" action="ppaction://hlinksldjump"/>
          </p:cNvPr>
          <p:cNvSpPr txBox="1"/>
          <p:nvPr userDrawn="1"/>
        </p:nvSpPr>
        <p:spPr>
          <a:xfrm>
            <a:off x="4070015" y="1332551"/>
            <a:ext cx="2518301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</a:t>
            </a:r>
            <a:r>
              <a:rPr lang="en-US" sz="4000" b="1" baseline="0" dirty="0" smtClean="0">
                <a:latin typeface="Tw Cen MT Condensed" panose="020B0606020104020203" pitchFamily="34" charset="0"/>
              </a:rPr>
              <a:t>   </a:t>
            </a:r>
            <a:r>
              <a:rPr lang="en-US" sz="4000" b="1" dirty="0" smtClean="0">
                <a:latin typeface="Tw Cen MT Condensed" panose="020B0606020104020203" pitchFamily="34" charset="0"/>
              </a:rPr>
              <a:t>Match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23" name="กล่องข้อความ 22">
            <a:hlinkClick r:id="rId10" action="ppaction://hlinksldjump"/>
          </p:cNvPr>
          <p:cNvSpPr txBox="1"/>
          <p:nvPr userDrawn="1"/>
        </p:nvSpPr>
        <p:spPr>
          <a:xfrm>
            <a:off x="6589127" y="1335757"/>
            <a:ext cx="2397196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w Cen MT Condensed" panose="020B0606020104020203" pitchFamily="34" charset="0"/>
              </a:rPr>
              <a:t> Community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52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สี่เหลี่ยมผืนผ้า 10">
            <a:hlinkClick r:id="rId2" action="ppaction://hlinksldjump"/>
          </p:cNvPr>
          <p:cNvSpPr/>
          <p:nvPr userDrawn="1"/>
        </p:nvSpPr>
        <p:spPr>
          <a:xfrm>
            <a:off x="-357808" y="0"/>
            <a:ext cx="13265332" cy="132809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Tw Cen MT Condensed" panose="020B0606020104020203" pitchFamily="34" charset="0"/>
              </a:rPr>
              <a:t>  </a:t>
            </a:r>
            <a:r>
              <a:rPr lang="en-US" sz="5400" b="1" dirty="0" smtClean="0">
                <a:latin typeface="Tw Cen MT Condensed" panose="020B0606020104020203" pitchFamily="34" charset="0"/>
              </a:rPr>
              <a:t>Basketball</a:t>
            </a:r>
            <a:r>
              <a:rPr lang="en-US" sz="5400" b="1" baseline="0" dirty="0" smtClean="0">
                <a:latin typeface="Tw Cen MT Condensed" panose="020B0606020104020203" pitchFamily="34" charset="0"/>
              </a:rPr>
              <a:t> and Community</a:t>
            </a:r>
            <a:endParaRPr lang="th-TH" sz="5400" b="1" dirty="0">
              <a:latin typeface="Tw Cen MT Condensed" panose="020B0606020104020203" pitchFamily="34" charset="0"/>
            </a:endParaRPr>
          </a:p>
        </p:txBody>
      </p:sp>
      <p:sp>
        <p:nvSpPr>
          <p:cNvPr id="12" name="สี่เหลี่ยมผืนผ้า 11"/>
          <p:cNvSpPr/>
          <p:nvPr userDrawn="1"/>
        </p:nvSpPr>
        <p:spPr>
          <a:xfrm>
            <a:off x="-357808" y="1328097"/>
            <a:ext cx="13265332" cy="61196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3" name="รูปภาพ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73" y="2064082"/>
            <a:ext cx="4079185" cy="2469082"/>
          </a:xfrm>
          <a:prstGeom prst="rect">
            <a:avLst/>
          </a:prstGeom>
        </p:spPr>
      </p:pic>
      <p:pic>
        <p:nvPicPr>
          <p:cNvPr id="14" name="รูปภาพ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669" y="2064082"/>
            <a:ext cx="4222473" cy="2469082"/>
          </a:xfrm>
          <a:prstGeom prst="rect">
            <a:avLst/>
          </a:prstGeom>
        </p:spPr>
      </p:pic>
      <p:pic>
        <p:nvPicPr>
          <p:cNvPr id="15" name="รูปภาพ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56" y="2064082"/>
            <a:ext cx="4079184" cy="2469082"/>
          </a:xfrm>
          <a:prstGeom prst="rect">
            <a:avLst/>
          </a:prstGeom>
        </p:spPr>
      </p:pic>
      <p:pic>
        <p:nvPicPr>
          <p:cNvPr id="16" name="รูปภาพ 1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550" y="4537002"/>
            <a:ext cx="5777948" cy="2421667"/>
          </a:xfrm>
          <a:prstGeom prst="rect">
            <a:avLst/>
          </a:prstGeom>
        </p:spPr>
      </p:pic>
      <p:pic>
        <p:nvPicPr>
          <p:cNvPr id="17" name="รูปภาพ 1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7" y="4534443"/>
            <a:ext cx="6026423" cy="2424226"/>
          </a:xfrm>
          <a:prstGeom prst="rect">
            <a:avLst/>
          </a:prstGeom>
        </p:spPr>
      </p:pic>
      <p:sp>
        <p:nvSpPr>
          <p:cNvPr id="18" name="กล่องข้อความ 17">
            <a:hlinkClick r:id="rId2" action="ppaction://hlinksldjump"/>
          </p:cNvPr>
          <p:cNvSpPr txBox="1"/>
          <p:nvPr userDrawn="1"/>
        </p:nvSpPr>
        <p:spPr>
          <a:xfrm>
            <a:off x="-357809" y="1320407"/>
            <a:ext cx="1892993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Home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9" name="กล่องข้อความ 18"/>
          <p:cNvSpPr txBox="1"/>
          <p:nvPr userDrawn="1"/>
        </p:nvSpPr>
        <p:spPr>
          <a:xfrm>
            <a:off x="11338807" y="1335757"/>
            <a:ext cx="1568716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w Cen MT Condensed" panose="020B0606020104020203" pitchFamily="34" charset="0"/>
              </a:rPr>
              <a:t>Contact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20" name="กล่องข้อความ 19">
            <a:hlinkClick r:id="rId8" action="ppaction://hlinksldjump"/>
          </p:cNvPr>
          <p:cNvSpPr txBox="1"/>
          <p:nvPr userDrawn="1"/>
        </p:nvSpPr>
        <p:spPr>
          <a:xfrm>
            <a:off x="1535184" y="1342146"/>
            <a:ext cx="2518301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</a:t>
            </a:r>
            <a:r>
              <a:rPr lang="en-US" sz="4000" b="1" baseline="0" dirty="0" smtClean="0">
                <a:latin typeface="Tw Cen MT Condensed" panose="020B0606020104020203" pitchFamily="34" charset="0"/>
              </a:rPr>
              <a:t>NBA</a:t>
            </a:r>
            <a:r>
              <a:rPr lang="en-US" sz="4000" b="1" dirty="0" smtClean="0">
                <a:latin typeface="Tw Cen MT Condensed" panose="020B0606020104020203" pitchFamily="34" charset="0"/>
              </a:rPr>
              <a:t> LIVE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21" name="กล่องข้อความ 20">
            <a:hlinkClick r:id="rId9" action="ppaction://hlinksldjump"/>
          </p:cNvPr>
          <p:cNvSpPr txBox="1"/>
          <p:nvPr userDrawn="1"/>
        </p:nvSpPr>
        <p:spPr>
          <a:xfrm>
            <a:off x="8996206" y="1329315"/>
            <a:ext cx="2332718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</a:t>
            </a:r>
            <a:r>
              <a:rPr lang="en-US" sz="4000" b="1" dirty="0" smtClean="0">
                <a:latin typeface="Tw Cen MT Condensed" panose="020B0606020104020203" pitchFamily="34" charset="0"/>
              </a:rPr>
              <a:t>Shop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22" name="กล่องข้อความ 21">
            <a:hlinkClick r:id="rId8" action="ppaction://hlinksldjump"/>
          </p:cNvPr>
          <p:cNvSpPr txBox="1"/>
          <p:nvPr userDrawn="1"/>
        </p:nvSpPr>
        <p:spPr>
          <a:xfrm>
            <a:off x="4070015" y="1332551"/>
            <a:ext cx="2518301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</a:t>
            </a:r>
            <a:r>
              <a:rPr lang="en-US" sz="4000" b="1" baseline="0" dirty="0" smtClean="0">
                <a:latin typeface="Tw Cen MT Condensed" panose="020B0606020104020203" pitchFamily="34" charset="0"/>
              </a:rPr>
              <a:t>   </a:t>
            </a:r>
            <a:r>
              <a:rPr lang="en-US" sz="4000" b="1" dirty="0" smtClean="0">
                <a:latin typeface="Tw Cen MT Condensed" panose="020B0606020104020203" pitchFamily="34" charset="0"/>
              </a:rPr>
              <a:t>Match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23" name="กล่องข้อความ 22">
            <a:hlinkClick r:id="rId10" action="ppaction://hlinksldjump"/>
          </p:cNvPr>
          <p:cNvSpPr txBox="1"/>
          <p:nvPr userDrawn="1"/>
        </p:nvSpPr>
        <p:spPr>
          <a:xfrm>
            <a:off x="6589127" y="1335757"/>
            <a:ext cx="2397196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w Cen MT Condensed" panose="020B0606020104020203" pitchFamily="34" charset="0"/>
              </a:rPr>
              <a:t> Community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2" name="สี่เหลี่ยมผืนผ้า 1"/>
          <p:cNvSpPr/>
          <p:nvPr userDrawn="1"/>
        </p:nvSpPr>
        <p:spPr>
          <a:xfrm>
            <a:off x="-357809" y="2064082"/>
            <a:ext cx="2385392" cy="53836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สี่เหลี่ยมผืนผ้า 2"/>
          <p:cNvSpPr/>
          <p:nvPr userDrawn="1"/>
        </p:nvSpPr>
        <p:spPr>
          <a:xfrm>
            <a:off x="10508879" y="2028292"/>
            <a:ext cx="2398644" cy="54194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59057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รูปภาพ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9903" y="1174851"/>
            <a:ext cx="13157364" cy="5683149"/>
          </a:xfrm>
          <a:prstGeom prst="rect">
            <a:avLst/>
          </a:prstGeom>
        </p:spPr>
      </p:pic>
      <p:pic>
        <p:nvPicPr>
          <p:cNvPr id="19" name="รูปภาพ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090" y="5363816"/>
            <a:ext cx="4000500" cy="1143000"/>
          </a:xfrm>
          <a:prstGeom prst="rect">
            <a:avLst/>
          </a:prstGeom>
        </p:spPr>
      </p:pic>
      <p:pic>
        <p:nvPicPr>
          <p:cNvPr id="20" name="รูปภาพ 1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9903" y="1880682"/>
            <a:ext cx="13157364" cy="1847984"/>
          </a:xfrm>
          <a:prstGeom prst="rect">
            <a:avLst/>
          </a:prstGeom>
        </p:spPr>
      </p:pic>
      <p:sp>
        <p:nvSpPr>
          <p:cNvPr id="17" name="สี่เหลี่ยมผืนผ้า 16">
            <a:hlinkClick r:id="rId5" action="ppaction://hlinksldjump"/>
          </p:cNvPr>
          <p:cNvSpPr/>
          <p:nvPr userDrawn="1"/>
        </p:nvSpPr>
        <p:spPr>
          <a:xfrm>
            <a:off x="-279903" y="-153246"/>
            <a:ext cx="13157364" cy="132809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Tw Cen MT Condensed" panose="020B0606020104020203" pitchFamily="34" charset="0"/>
              </a:rPr>
              <a:t>  </a:t>
            </a:r>
            <a:r>
              <a:rPr lang="en-US" sz="5400" b="1" dirty="0" smtClean="0">
                <a:latin typeface="Tw Cen MT Condensed" panose="020B0606020104020203" pitchFamily="34" charset="0"/>
              </a:rPr>
              <a:t>Basketball</a:t>
            </a:r>
            <a:r>
              <a:rPr lang="en-US" sz="5400" b="1" baseline="0" dirty="0" smtClean="0">
                <a:latin typeface="Tw Cen MT Condensed" panose="020B0606020104020203" pitchFamily="34" charset="0"/>
              </a:rPr>
              <a:t> and Community</a:t>
            </a:r>
            <a:endParaRPr lang="th-TH" sz="5400" b="1" dirty="0">
              <a:latin typeface="Tw Cen MT Condensed" panose="020B0606020104020203" pitchFamily="34" charset="0"/>
            </a:endParaRPr>
          </a:p>
        </p:txBody>
      </p:sp>
      <p:sp>
        <p:nvSpPr>
          <p:cNvPr id="21" name="กล่องข้อความ 20">
            <a:hlinkClick r:id="rId5" action="ppaction://hlinksldjump"/>
          </p:cNvPr>
          <p:cNvSpPr txBox="1"/>
          <p:nvPr userDrawn="1"/>
        </p:nvSpPr>
        <p:spPr>
          <a:xfrm>
            <a:off x="-279903" y="1174851"/>
            <a:ext cx="1892993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Home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22" name="กล่องข้อความ 21">
            <a:hlinkClick r:id="rId6" action="ppaction://hlinksldjump"/>
          </p:cNvPr>
          <p:cNvSpPr txBox="1"/>
          <p:nvPr userDrawn="1"/>
        </p:nvSpPr>
        <p:spPr>
          <a:xfrm>
            <a:off x="1552331" y="1172796"/>
            <a:ext cx="2518301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</a:t>
            </a:r>
            <a:r>
              <a:rPr lang="en-US" sz="4000" b="1" baseline="0" dirty="0" smtClean="0">
                <a:latin typeface="Tw Cen MT Condensed" panose="020B0606020104020203" pitchFamily="34" charset="0"/>
              </a:rPr>
              <a:t>NBA</a:t>
            </a:r>
            <a:r>
              <a:rPr lang="en-US" sz="4000" b="1" dirty="0" smtClean="0">
                <a:latin typeface="Tw Cen MT Condensed" panose="020B0606020104020203" pitchFamily="34" charset="0"/>
              </a:rPr>
              <a:t> LIVE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23" name="กล่องข้อความ 22">
            <a:hlinkClick r:id="rId6" action="ppaction://hlinksldjump"/>
          </p:cNvPr>
          <p:cNvSpPr txBox="1"/>
          <p:nvPr userDrawn="1"/>
        </p:nvSpPr>
        <p:spPr>
          <a:xfrm>
            <a:off x="4060943" y="1174851"/>
            <a:ext cx="2518301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</a:t>
            </a:r>
            <a:r>
              <a:rPr lang="en-US" sz="4000" b="1" baseline="0" dirty="0" smtClean="0">
                <a:latin typeface="Tw Cen MT Condensed" panose="020B0606020104020203" pitchFamily="34" charset="0"/>
              </a:rPr>
              <a:t>   </a:t>
            </a:r>
            <a:r>
              <a:rPr lang="en-US" sz="4000" b="1" dirty="0" smtClean="0">
                <a:latin typeface="Tw Cen MT Condensed" panose="020B0606020104020203" pitchFamily="34" charset="0"/>
              </a:rPr>
              <a:t>Match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24" name="กล่องข้อความ 23">
            <a:hlinkClick r:id="rId7" action="ppaction://hlinksldjump"/>
          </p:cNvPr>
          <p:cNvSpPr txBox="1"/>
          <p:nvPr userDrawn="1"/>
        </p:nvSpPr>
        <p:spPr>
          <a:xfrm>
            <a:off x="6578831" y="1172796"/>
            <a:ext cx="2397196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w Cen MT Condensed" panose="020B0606020104020203" pitchFamily="34" charset="0"/>
              </a:rPr>
              <a:t> Community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25" name="กล่องข้อความ 24">
            <a:hlinkClick r:id="rId8" action="ppaction://hlinksldjump"/>
          </p:cNvPr>
          <p:cNvSpPr txBox="1"/>
          <p:nvPr userDrawn="1"/>
        </p:nvSpPr>
        <p:spPr>
          <a:xfrm>
            <a:off x="8976027" y="1172796"/>
            <a:ext cx="2332718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</a:t>
            </a:r>
            <a:r>
              <a:rPr lang="en-US" sz="4000" b="1" dirty="0" smtClean="0">
                <a:latin typeface="Tw Cen MT Condensed" panose="020B0606020104020203" pitchFamily="34" charset="0"/>
              </a:rPr>
              <a:t>Shop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26" name="กล่องข้อความ 25"/>
          <p:cNvSpPr txBox="1"/>
          <p:nvPr userDrawn="1"/>
        </p:nvSpPr>
        <p:spPr>
          <a:xfrm>
            <a:off x="11308745" y="1172796"/>
            <a:ext cx="1568716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w Cen MT Condensed" panose="020B0606020104020203" pitchFamily="34" charset="0"/>
              </a:rPr>
              <a:t>Contact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706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36DCA-A036-4E48-934F-DD33129988F8}" type="datetimeFigureOut">
              <a:rPr lang="th-TH" smtClean="0"/>
              <a:t>23/05/61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F941C-973F-478D-90AC-AC79668267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1275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9.jpeg"/><Relationship Id="rId7" Type="http://schemas.openxmlformats.org/officeDocument/2006/relationships/slide" Target="slide5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Crq9XLTqxOw" TargetMode="Externa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10.jpg"/><Relationship Id="rId7" Type="http://schemas.openxmlformats.org/officeDocument/2006/relationships/slide" Target="slide3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1.xml"/><Relationship Id="rId10" Type="http://schemas.openxmlformats.org/officeDocument/2006/relationships/slide" Target="slide6.xml"/><Relationship Id="rId4" Type="http://schemas.openxmlformats.org/officeDocument/2006/relationships/image" Target="../media/image11.jpg"/><Relationship Id="rId9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13.jpg"/><Relationship Id="rId7" Type="http://schemas.openxmlformats.org/officeDocument/2006/relationships/slide" Target="slide2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11" Type="http://schemas.openxmlformats.org/officeDocument/2006/relationships/slide" Target="slide6.xml"/><Relationship Id="rId5" Type="http://schemas.openxmlformats.org/officeDocument/2006/relationships/hyperlink" Target="https://www.facebook.com/basketballandhealth" TargetMode="External"/><Relationship Id="rId10" Type="http://schemas.openxmlformats.org/officeDocument/2006/relationships/slide" Target="slide5.xml"/><Relationship Id="rId4" Type="http://schemas.openxmlformats.org/officeDocument/2006/relationships/image" Target="../media/image14.png"/><Relationship Id="rId9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15.jpg"/><Relationship Id="rId7" Type="http://schemas.openxmlformats.org/officeDocument/2006/relationships/slide" Target="slide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11" Type="http://schemas.openxmlformats.org/officeDocument/2006/relationships/slide" Target="slide6.xml"/><Relationship Id="rId5" Type="http://schemas.openxmlformats.org/officeDocument/2006/relationships/image" Target="../media/image16.jpg"/><Relationship Id="rId10" Type="http://schemas.openxmlformats.org/officeDocument/2006/relationships/slide" Target="slide5.xml"/><Relationship Id="rId4" Type="http://schemas.openxmlformats.org/officeDocument/2006/relationships/slide" Target="slide8.xml"/><Relationship Id="rId9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1.xml"/><Relationship Id="rId7" Type="http://schemas.openxmlformats.org/officeDocument/2006/relationships/slide" Target="slide5.xml"/><Relationship Id="rId2" Type="http://schemas.openxmlformats.org/officeDocument/2006/relationships/hyperlink" Target="https://www.facebook.com/basketballandhealth" TargetMode="External"/><Relationship Id="rId1" Type="http://schemas.openxmlformats.org/officeDocument/2006/relationships/slideLayout" Target="../slideLayouts/slideLayout3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1.xml"/><Relationship Id="rId7" Type="http://schemas.openxmlformats.org/officeDocument/2006/relationships/slide" Target="slide5.xm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19.jpg"/><Relationship Id="rId5" Type="http://schemas.openxmlformats.org/officeDocument/2006/relationships/slide" Target="slide3.xml"/><Relationship Id="rId10" Type="http://schemas.openxmlformats.org/officeDocument/2006/relationships/image" Target="../media/image18.jpg"/><Relationship Id="rId4" Type="http://schemas.openxmlformats.org/officeDocument/2006/relationships/slide" Target="slide2.xml"/><Relationship Id="rId9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10" Type="http://schemas.openxmlformats.org/officeDocument/2006/relationships/image" Target="../media/image21.jpg"/><Relationship Id="rId4" Type="http://schemas.openxmlformats.org/officeDocument/2006/relationships/slide" Target="slide3.xml"/><Relationship Id="rId9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สี่เหลี่ยมผืนผ้า 5">
            <a:hlinkClick r:id="rId2" action="ppaction://hlinksldjump"/>
          </p:cNvPr>
          <p:cNvSpPr/>
          <p:nvPr/>
        </p:nvSpPr>
        <p:spPr>
          <a:xfrm>
            <a:off x="-366054" y="0"/>
            <a:ext cx="13265332" cy="132809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Tw Cen MT Condensed" panose="020B0606020104020203" pitchFamily="34" charset="0"/>
              </a:rPr>
              <a:t>  </a:t>
            </a:r>
            <a:r>
              <a:rPr lang="en-US" sz="5400" b="1" dirty="0" smtClean="0">
                <a:latin typeface="Tw Cen MT Condensed" panose="020B0606020104020203" pitchFamily="34" charset="0"/>
              </a:rPr>
              <a:t>Basketball</a:t>
            </a:r>
            <a:r>
              <a:rPr lang="en-US" sz="5400" b="1" baseline="0" dirty="0" smtClean="0">
                <a:latin typeface="Tw Cen MT Condensed" panose="020B0606020104020203" pitchFamily="34" charset="0"/>
              </a:rPr>
              <a:t> and Community</a:t>
            </a:r>
            <a:endParaRPr lang="th-TH" sz="5400" b="1" dirty="0">
              <a:latin typeface="Tw Cen MT Condensed" panose="020B0606020104020203" pitchFamily="34" charset="0"/>
            </a:endParaRPr>
          </a:p>
        </p:txBody>
      </p:sp>
      <p:sp>
        <p:nvSpPr>
          <p:cNvPr id="7" name="กล่องข้อความ 6">
            <a:hlinkClick r:id="rId2" action="ppaction://hlinksldjump"/>
          </p:cNvPr>
          <p:cNvSpPr txBox="1"/>
          <p:nvPr/>
        </p:nvSpPr>
        <p:spPr>
          <a:xfrm>
            <a:off x="-366054" y="1328097"/>
            <a:ext cx="1892993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Home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8" name="กล่องข้อความ 7">
            <a:hlinkClick r:id="rId3" action="ppaction://hlinksldjump"/>
          </p:cNvPr>
          <p:cNvSpPr txBox="1"/>
          <p:nvPr/>
        </p:nvSpPr>
        <p:spPr>
          <a:xfrm>
            <a:off x="1535184" y="1342146"/>
            <a:ext cx="2518301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</a:t>
            </a:r>
            <a:r>
              <a:rPr lang="en-US" sz="4000" b="1" baseline="0" dirty="0" smtClean="0">
                <a:latin typeface="Tw Cen MT Condensed" panose="020B0606020104020203" pitchFamily="34" charset="0"/>
              </a:rPr>
              <a:t>NBA</a:t>
            </a:r>
            <a:r>
              <a:rPr lang="en-US" sz="4000" b="1" dirty="0" smtClean="0">
                <a:latin typeface="Tw Cen MT Condensed" panose="020B0606020104020203" pitchFamily="34" charset="0"/>
              </a:rPr>
              <a:t> LIVE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9" name="กล่องข้อความ 8">
            <a:hlinkClick r:id="rId4" action="ppaction://hlinksldjump"/>
          </p:cNvPr>
          <p:cNvSpPr txBox="1"/>
          <p:nvPr/>
        </p:nvSpPr>
        <p:spPr>
          <a:xfrm>
            <a:off x="4070015" y="1332551"/>
            <a:ext cx="2518301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</a:t>
            </a:r>
            <a:r>
              <a:rPr lang="en-US" sz="4000" b="1" baseline="0" dirty="0" smtClean="0">
                <a:latin typeface="Tw Cen MT Condensed" panose="020B0606020104020203" pitchFamily="34" charset="0"/>
              </a:rPr>
              <a:t>   </a:t>
            </a:r>
            <a:r>
              <a:rPr lang="en-US" sz="4000" b="1" dirty="0" smtClean="0">
                <a:latin typeface="Tw Cen MT Condensed" panose="020B0606020104020203" pitchFamily="34" charset="0"/>
              </a:rPr>
              <a:t>Match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0" name="กล่องข้อความ 9">
            <a:hlinkClick r:id="rId5" action="ppaction://hlinksldjump"/>
          </p:cNvPr>
          <p:cNvSpPr txBox="1"/>
          <p:nvPr/>
        </p:nvSpPr>
        <p:spPr>
          <a:xfrm>
            <a:off x="6596561" y="1342146"/>
            <a:ext cx="2397196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w Cen MT Condensed" panose="020B0606020104020203" pitchFamily="34" charset="0"/>
              </a:rPr>
              <a:t> Community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1" name="กล่องข้อความ 10">
            <a:hlinkClick r:id="rId6" action="ppaction://hlinksldjump"/>
          </p:cNvPr>
          <p:cNvSpPr txBox="1"/>
          <p:nvPr/>
        </p:nvSpPr>
        <p:spPr>
          <a:xfrm>
            <a:off x="8996206" y="1329315"/>
            <a:ext cx="2332718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</a:t>
            </a:r>
            <a:r>
              <a:rPr lang="en-US" sz="4000" b="1" dirty="0" smtClean="0">
                <a:latin typeface="Tw Cen MT Condensed" panose="020B0606020104020203" pitchFamily="34" charset="0"/>
              </a:rPr>
              <a:t>Shop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3" name="กล่องข้อความ 12">
            <a:hlinkClick r:id="rId7" action="ppaction://hlinksldjump"/>
          </p:cNvPr>
          <p:cNvSpPr txBox="1"/>
          <p:nvPr/>
        </p:nvSpPr>
        <p:spPr>
          <a:xfrm>
            <a:off x="11338807" y="1335757"/>
            <a:ext cx="1568716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w Cen MT Condensed" panose="020B0606020104020203" pitchFamily="34" charset="0"/>
              </a:rPr>
              <a:t>Contact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rq9XLTqxOw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29589" y="2052583"/>
            <a:ext cx="8399342" cy="4912993"/>
          </a:xfrm>
          <a:prstGeom prst="rect">
            <a:avLst/>
          </a:prstGeom>
        </p:spPr>
      </p:pic>
      <p:sp>
        <p:nvSpPr>
          <p:cNvPr id="6" name="สี่เหลี่ยมผืนผ้า 5"/>
          <p:cNvSpPr/>
          <p:nvPr/>
        </p:nvSpPr>
        <p:spPr>
          <a:xfrm>
            <a:off x="-357809" y="1971900"/>
            <a:ext cx="2487398" cy="5464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rgbClr val="FF0000"/>
                </a:solidFill>
              </a:rPr>
              <a:t>L</a:t>
            </a:r>
          </a:p>
          <a:p>
            <a:pPr algn="ctr"/>
            <a:r>
              <a:rPr lang="en-US" sz="6600" dirty="0" smtClean="0">
                <a:solidFill>
                  <a:srgbClr val="FF0000"/>
                </a:solidFill>
              </a:rPr>
              <a:t>I</a:t>
            </a:r>
          </a:p>
          <a:p>
            <a:pPr algn="ctr"/>
            <a:r>
              <a:rPr lang="en-US" sz="6600" dirty="0" smtClean="0">
                <a:solidFill>
                  <a:srgbClr val="FF0000"/>
                </a:solidFill>
              </a:rPr>
              <a:t>V</a:t>
            </a:r>
          </a:p>
          <a:p>
            <a:pPr algn="ctr"/>
            <a:r>
              <a:rPr lang="en-US" sz="6600" dirty="0">
                <a:solidFill>
                  <a:srgbClr val="FF0000"/>
                </a:solidFill>
              </a:rPr>
              <a:t>E</a:t>
            </a:r>
            <a:endParaRPr lang="th-TH" sz="6600" dirty="0">
              <a:solidFill>
                <a:srgbClr val="FF0000"/>
              </a:solidFill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10528931" y="1971900"/>
            <a:ext cx="2385392" cy="53836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rgbClr val="FF0000"/>
                </a:solidFill>
              </a:rPr>
              <a:t>L</a:t>
            </a:r>
          </a:p>
          <a:p>
            <a:pPr algn="ctr"/>
            <a:r>
              <a:rPr lang="en-US" sz="6600" dirty="0" smtClean="0">
                <a:solidFill>
                  <a:srgbClr val="FF0000"/>
                </a:solidFill>
              </a:rPr>
              <a:t>I</a:t>
            </a:r>
          </a:p>
          <a:p>
            <a:pPr algn="ctr"/>
            <a:r>
              <a:rPr lang="en-US" sz="6600" dirty="0" smtClean="0">
                <a:solidFill>
                  <a:srgbClr val="FF0000"/>
                </a:solidFill>
              </a:rPr>
              <a:t>V</a:t>
            </a:r>
          </a:p>
          <a:p>
            <a:pPr algn="ctr"/>
            <a:r>
              <a:rPr lang="en-US" sz="6600" dirty="0" smtClean="0">
                <a:solidFill>
                  <a:srgbClr val="FF0000"/>
                </a:solidFill>
              </a:rPr>
              <a:t>E</a:t>
            </a:r>
            <a:endParaRPr lang="th-TH" sz="6600" dirty="0">
              <a:solidFill>
                <a:srgbClr val="FF0000"/>
              </a:solidFill>
            </a:endParaRPr>
          </a:p>
        </p:txBody>
      </p:sp>
      <p:sp>
        <p:nvSpPr>
          <p:cNvPr id="8" name="สี่เหลี่ยมผืนผ้า 7">
            <a:hlinkClick r:id="rId4" action="ppaction://hlinksldjump"/>
          </p:cNvPr>
          <p:cNvSpPr/>
          <p:nvPr/>
        </p:nvSpPr>
        <p:spPr>
          <a:xfrm>
            <a:off x="-351009" y="20096"/>
            <a:ext cx="13265332" cy="132809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Tw Cen MT Condensed" panose="020B0606020104020203" pitchFamily="34" charset="0"/>
              </a:rPr>
              <a:t>  </a:t>
            </a:r>
            <a:r>
              <a:rPr lang="en-US" sz="5400" b="1" dirty="0" smtClean="0">
                <a:latin typeface="Tw Cen MT Condensed" panose="020B0606020104020203" pitchFamily="34" charset="0"/>
              </a:rPr>
              <a:t>Basketball</a:t>
            </a:r>
            <a:r>
              <a:rPr lang="en-US" sz="5400" b="1" baseline="0" dirty="0" smtClean="0">
                <a:latin typeface="Tw Cen MT Condensed" panose="020B0606020104020203" pitchFamily="34" charset="0"/>
              </a:rPr>
              <a:t> and Community</a:t>
            </a:r>
            <a:endParaRPr lang="th-TH" sz="5400" b="1" dirty="0">
              <a:latin typeface="Tw Cen MT Condensed" panose="020B0606020104020203" pitchFamily="34" charset="0"/>
            </a:endParaRPr>
          </a:p>
        </p:txBody>
      </p:sp>
      <p:sp>
        <p:nvSpPr>
          <p:cNvPr id="9" name="กล่องข้อความ 8">
            <a:hlinkClick r:id="rId4" action="ppaction://hlinksldjump"/>
          </p:cNvPr>
          <p:cNvSpPr txBox="1"/>
          <p:nvPr/>
        </p:nvSpPr>
        <p:spPr>
          <a:xfrm>
            <a:off x="-357809" y="1346445"/>
            <a:ext cx="1892993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Home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0" name="กล่องข้อความ 9">
            <a:hlinkClick r:id="rId5" action="ppaction://hlinksldjump"/>
          </p:cNvPr>
          <p:cNvSpPr txBox="1"/>
          <p:nvPr/>
        </p:nvSpPr>
        <p:spPr>
          <a:xfrm>
            <a:off x="1535184" y="1342146"/>
            <a:ext cx="2518301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</a:t>
            </a:r>
            <a:r>
              <a:rPr lang="en-US" sz="4000" b="1" baseline="0" dirty="0" smtClean="0">
                <a:latin typeface="Tw Cen MT Condensed" panose="020B0606020104020203" pitchFamily="34" charset="0"/>
              </a:rPr>
              <a:t>NBA</a:t>
            </a:r>
            <a:r>
              <a:rPr lang="en-US" sz="4000" b="1" dirty="0" smtClean="0">
                <a:latin typeface="Tw Cen MT Condensed" panose="020B0606020104020203" pitchFamily="34" charset="0"/>
              </a:rPr>
              <a:t> LIVE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1" name="กล่องข้อความ 10">
            <a:hlinkClick r:id="rId5" action="ppaction://hlinksldjump"/>
          </p:cNvPr>
          <p:cNvSpPr txBox="1"/>
          <p:nvPr/>
        </p:nvSpPr>
        <p:spPr>
          <a:xfrm>
            <a:off x="4070015" y="1332551"/>
            <a:ext cx="2518301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</a:t>
            </a:r>
            <a:r>
              <a:rPr lang="en-US" sz="4000" b="1" baseline="0" dirty="0" smtClean="0">
                <a:latin typeface="Tw Cen MT Condensed" panose="020B0606020104020203" pitchFamily="34" charset="0"/>
              </a:rPr>
              <a:t>   </a:t>
            </a:r>
            <a:r>
              <a:rPr lang="en-US" sz="4000" b="1" dirty="0" smtClean="0">
                <a:latin typeface="Tw Cen MT Condensed" panose="020B0606020104020203" pitchFamily="34" charset="0"/>
              </a:rPr>
              <a:t>Match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3" name="กล่องข้อความ 12">
            <a:hlinkClick r:id="rId6" action="ppaction://hlinksldjump"/>
          </p:cNvPr>
          <p:cNvSpPr txBox="1"/>
          <p:nvPr/>
        </p:nvSpPr>
        <p:spPr>
          <a:xfrm>
            <a:off x="6596561" y="1342146"/>
            <a:ext cx="2397196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w Cen MT Condensed" panose="020B0606020104020203" pitchFamily="34" charset="0"/>
              </a:rPr>
              <a:t> Community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4" name="กล่องข้อความ 13">
            <a:hlinkClick r:id="rId7" action="ppaction://hlinksldjump"/>
          </p:cNvPr>
          <p:cNvSpPr txBox="1"/>
          <p:nvPr/>
        </p:nvSpPr>
        <p:spPr>
          <a:xfrm>
            <a:off x="8996206" y="1329315"/>
            <a:ext cx="2332718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</a:t>
            </a:r>
            <a:r>
              <a:rPr lang="en-US" sz="4000" b="1" dirty="0" smtClean="0">
                <a:latin typeface="Tw Cen MT Condensed" panose="020B0606020104020203" pitchFamily="34" charset="0"/>
              </a:rPr>
              <a:t>Shop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5" name="กล่องข้อความ 14">
            <a:hlinkClick r:id="rId8" action="ppaction://hlinksldjump"/>
          </p:cNvPr>
          <p:cNvSpPr txBox="1"/>
          <p:nvPr/>
        </p:nvSpPr>
        <p:spPr>
          <a:xfrm>
            <a:off x="11338807" y="1335757"/>
            <a:ext cx="1568716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w Cen MT Condensed" panose="020B0606020104020203" pitchFamily="34" charset="0"/>
              </a:rPr>
              <a:t>Contact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6" name="กล่องข้อความ 15">
            <a:hlinkClick r:id="rId4" action="ppaction://hlinksldjump"/>
          </p:cNvPr>
          <p:cNvSpPr txBox="1"/>
          <p:nvPr/>
        </p:nvSpPr>
        <p:spPr>
          <a:xfrm>
            <a:off x="-366054" y="1328097"/>
            <a:ext cx="1892993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Home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09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3071" y="2051765"/>
            <a:ext cx="13285695" cy="5397906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829" y="2489931"/>
            <a:ext cx="5741894" cy="1983441"/>
          </a:xfrm>
          <a:prstGeom prst="rect">
            <a:avLst/>
          </a:prstGeom>
        </p:spPr>
      </p:pic>
      <p:pic>
        <p:nvPicPr>
          <p:cNvPr id="7" name="รูปภาพ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830" y="4898090"/>
            <a:ext cx="5741893" cy="1983441"/>
          </a:xfrm>
          <a:prstGeom prst="rect">
            <a:avLst/>
          </a:prstGeom>
        </p:spPr>
      </p:pic>
      <p:sp>
        <p:nvSpPr>
          <p:cNvPr id="8" name="สี่เหลี่ยมผืนผ้า 7">
            <a:hlinkClick r:id="rId5" action="ppaction://hlinksldjump"/>
          </p:cNvPr>
          <p:cNvSpPr/>
          <p:nvPr/>
        </p:nvSpPr>
        <p:spPr>
          <a:xfrm>
            <a:off x="-366054" y="0"/>
            <a:ext cx="13265332" cy="132809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Tw Cen MT Condensed" panose="020B0606020104020203" pitchFamily="34" charset="0"/>
              </a:rPr>
              <a:t>  </a:t>
            </a:r>
            <a:r>
              <a:rPr lang="en-US" sz="5400" b="1" dirty="0" smtClean="0">
                <a:latin typeface="Tw Cen MT Condensed" panose="020B0606020104020203" pitchFamily="34" charset="0"/>
              </a:rPr>
              <a:t>Basketball</a:t>
            </a:r>
            <a:r>
              <a:rPr lang="en-US" sz="5400" b="1" baseline="0" dirty="0" smtClean="0">
                <a:latin typeface="Tw Cen MT Condensed" panose="020B0606020104020203" pitchFamily="34" charset="0"/>
              </a:rPr>
              <a:t> and Community</a:t>
            </a:r>
            <a:endParaRPr lang="th-TH" sz="5400" b="1" dirty="0">
              <a:latin typeface="Tw Cen MT Condensed" panose="020B0606020104020203" pitchFamily="34" charset="0"/>
            </a:endParaRPr>
          </a:p>
        </p:txBody>
      </p:sp>
      <p:sp>
        <p:nvSpPr>
          <p:cNvPr id="9" name="กล่องข้อความ 8">
            <a:hlinkClick r:id="rId6" action="ppaction://hlinksldjump"/>
          </p:cNvPr>
          <p:cNvSpPr txBox="1"/>
          <p:nvPr/>
        </p:nvSpPr>
        <p:spPr>
          <a:xfrm>
            <a:off x="-357809" y="1346445"/>
            <a:ext cx="1892993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Home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0" name="กล่องข้อความ 9">
            <a:hlinkClick r:id="rId6" action="ppaction://hlinksldjump"/>
          </p:cNvPr>
          <p:cNvSpPr txBox="1"/>
          <p:nvPr/>
        </p:nvSpPr>
        <p:spPr>
          <a:xfrm>
            <a:off x="1535184" y="1342146"/>
            <a:ext cx="2518301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</a:t>
            </a:r>
            <a:r>
              <a:rPr lang="en-US" sz="4000" b="1" baseline="0" dirty="0" smtClean="0">
                <a:latin typeface="Tw Cen MT Condensed" panose="020B0606020104020203" pitchFamily="34" charset="0"/>
              </a:rPr>
              <a:t>NBA</a:t>
            </a:r>
            <a:r>
              <a:rPr lang="en-US" sz="4000" b="1" dirty="0" smtClean="0">
                <a:latin typeface="Tw Cen MT Condensed" panose="020B0606020104020203" pitchFamily="34" charset="0"/>
              </a:rPr>
              <a:t> LIVE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1" name="กล่องข้อความ 10">
            <a:hlinkClick r:id="rId7" action="ppaction://hlinksldjump"/>
          </p:cNvPr>
          <p:cNvSpPr txBox="1"/>
          <p:nvPr/>
        </p:nvSpPr>
        <p:spPr>
          <a:xfrm>
            <a:off x="4070015" y="1332551"/>
            <a:ext cx="2518301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</a:t>
            </a:r>
            <a:r>
              <a:rPr lang="en-US" sz="4000" b="1" baseline="0" dirty="0" smtClean="0">
                <a:latin typeface="Tw Cen MT Condensed" panose="020B0606020104020203" pitchFamily="34" charset="0"/>
              </a:rPr>
              <a:t>   </a:t>
            </a:r>
            <a:r>
              <a:rPr lang="en-US" sz="4000" b="1" dirty="0" smtClean="0">
                <a:latin typeface="Tw Cen MT Condensed" panose="020B0606020104020203" pitchFamily="34" charset="0"/>
              </a:rPr>
              <a:t>Match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2" name="กล่องข้อความ 11">
            <a:hlinkClick r:id="rId8" action="ppaction://hlinksldjump"/>
          </p:cNvPr>
          <p:cNvSpPr txBox="1"/>
          <p:nvPr/>
        </p:nvSpPr>
        <p:spPr>
          <a:xfrm>
            <a:off x="6596561" y="1342146"/>
            <a:ext cx="2397196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w Cen MT Condensed" panose="020B0606020104020203" pitchFamily="34" charset="0"/>
              </a:rPr>
              <a:t> Community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3" name="กล่องข้อความ 12">
            <a:hlinkClick r:id="rId9" action="ppaction://hlinksldjump"/>
          </p:cNvPr>
          <p:cNvSpPr txBox="1"/>
          <p:nvPr/>
        </p:nvSpPr>
        <p:spPr>
          <a:xfrm>
            <a:off x="8996206" y="1329315"/>
            <a:ext cx="2332718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</a:t>
            </a:r>
            <a:r>
              <a:rPr lang="en-US" sz="4000" b="1" dirty="0" smtClean="0">
                <a:latin typeface="Tw Cen MT Condensed" panose="020B0606020104020203" pitchFamily="34" charset="0"/>
              </a:rPr>
              <a:t>Shop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4" name="กล่องข้อความ 13">
            <a:hlinkClick r:id="rId10" action="ppaction://hlinksldjump"/>
          </p:cNvPr>
          <p:cNvSpPr txBox="1"/>
          <p:nvPr/>
        </p:nvSpPr>
        <p:spPr>
          <a:xfrm>
            <a:off x="11338807" y="1335757"/>
            <a:ext cx="1568716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w Cen MT Condensed" panose="020B0606020104020203" pitchFamily="34" charset="0"/>
              </a:rPr>
              <a:t>Contact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5" name="กล่องข้อความ 14">
            <a:hlinkClick r:id="rId5" action="ppaction://hlinksldjump"/>
          </p:cNvPr>
          <p:cNvSpPr txBox="1"/>
          <p:nvPr/>
        </p:nvSpPr>
        <p:spPr>
          <a:xfrm>
            <a:off x="-366054" y="1328097"/>
            <a:ext cx="1892993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Home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02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671" y="2111187"/>
            <a:ext cx="7028329" cy="4840941"/>
          </a:xfrm>
          <a:prstGeom prst="rect">
            <a:avLst/>
          </a:prstGeom>
        </p:spPr>
      </p:pic>
      <p:pic>
        <p:nvPicPr>
          <p:cNvPr id="3" name="รูปภาพ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463" y="6042772"/>
            <a:ext cx="1385888" cy="1355362"/>
          </a:xfrm>
          <a:prstGeom prst="rect">
            <a:avLst/>
          </a:prstGeom>
        </p:spPr>
      </p:pic>
      <p:sp>
        <p:nvSpPr>
          <p:cNvPr id="4" name="กล่องข้อความ 3"/>
          <p:cNvSpPr txBox="1"/>
          <p:nvPr/>
        </p:nvSpPr>
        <p:spPr>
          <a:xfrm>
            <a:off x="1035424" y="6364106"/>
            <a:ext cx="325418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BasketandCommu</a:t>
            </a:r>
            <a:endParaRPr lang="th-TH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7147" y="4155139"/>
            <a:ext cx="1439255" cy="1492624"/>
          </a:xfrm>
          <a:prstGeom prst="rect">
            <a:avLst/>
          </a:prstGeom>
        </p:spPr>
      </p:pic>
      <p:sp>
        <p:nvSpPr>
          <p:cNvPr id="7" name="กล่องข้อความ 6"/>
          <p:cNvSpPr txBox="1"/>
          <p:nvPr/>
        </p:nvSpPr>
        <p:spPr>
          <a:xfrm>
            <a:off x="1048870" y="4613528"/>
            <a:ext cx="330797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hlinkClick r:id="rId5"/>
              </a:rPr>
              <a:t>https://www.facebook.com/basketball and health</a:t>
            </a:r>
            <a:r>
              <a:rPr lang="en-US" sz="1600" dirty="0" smtClean="0"/>
              <a:t> </a:t>
            </a:r>
            <a:endParaRPr lang="th-TH" sz="1600" dirty="0"/>
          </a:p>
        </p:txBody>
      </p:sp>
      <p:sp>
        <p:nvSpPr>
          <p:cNvPr id="8" name="สี่เหลี่ยมผืนผ้า 7">
            <a:hlinkClick r:id="rId6" action="ppaction://hlinksldjump"/>
          </p:cNvPr>
          <p:cNvSpPr/>
          <p:nvPr/>
        </p:nvSpPr>
        <p:spPr>
          <a:xfrm>
            <a:off x="-366054" y="0"/>
            <a:ext cx="13265332" cy="132809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Tw Cen MT Condensed" panose="020B0606020104020203" pitchFamily="34" charset="0"/>
              </a:rPr>
              <a:t>  </a:t>
            </a:r>
            <a:r>
              <a:rPr lang="en-US" sz="5400" b="1" dirty="0" smtClean="0">
                <a:latin typeface="Tw Cen MT Condensed" panose="020B0606020104020203" pitchFamily="34" charset="0"/>
              </a:rPr>
              <a:t>Basketball</a:t>
            </a:r>
            <a:r>
              <a:rPr lang="en-US" sz="5400" b="1" baseline="0" dirty="0" smtClean="0">
                <a:latin typeface="Tw Cen MT Condensed" panose="020B0606020104020203" pitchFamily="34" charset="0"/>
              </a:rPr>
              <a:t> and Community</a:t>
            </a:r>
            <a:endParaRPr lang="th-TH" sz="5400" b="1" dirty="0">
              <a:latin typeface="Tw Cen MT Condensed" panose="020B0606020104020203" pitchFamily="34" charset="0"/>
            </a:endParaRPr>
          </a:p>
        </p:txBody>
      </p:sp>
      <p:sp>
        <p:nvSpPr>
          <p:cNvPr id="9" name="กล่องข้อความ 8">
            <a:hlinkClick r:id="rId7" action="ppaction://hlinksldjump"/>
          </p:cNvPr>
          <p:cNvSpPr txBox="1"/>
          <p:nvPr/>
        </p:nvSpPr>
        <p:spPr>
          <a:xfrm>
            <a:off x="-357809" y="1346445"/>
            <a:ext cx="1892993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Home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0" name="กล่องข้อความ 9">
            <a:hlinkClick r:id="rId8" action="ppaction://hlinksldjump"/>
          </p:cNvPr>
          <p:cNvSpPr txBox="1"/>
          <p:nvPr/>
        </p:nvSpPr>
        <p:spPr>
          <a:xfrm>
            <a:off x="1535184" y="1342146"/>
            <a:ext cx="2518301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</a:t>
            </a:r>
            <a:r>
              <a:rPr lang="en-US" sz="4000" b="1" baseline="0" dirty="0" smtClean="0">
                <a:latin typeface="Tw Cen MT Condensed" panose="020B0606020104020203" pitchFamily="34" charset="0"/>
              </a:rPr>
              <a:t>NBA</a:t>
            </a:r>
            <a:r>
              <a:rPr lang="en-US" sz="4000" b="1" dirty="0" smtClean="0">
                <a:latin typeface="Tw Cen MT Condensed" panose="020B0606020104020203" pitchFamily="34" charset="0"/>
              </a:rPr>
              <a:t> LIVE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1" name="กล่องข้อความ 10">
            <a:hlinkClick r:id="rId8" action="ppaction://hlinksldjump"/>
          </p:cNvPr>
          <p:cNvSpPr txBox="1"/>
          <p:nvPr/>
        </p:nvSpPr>
        <p:spPr>
          <a:xfrm>
            <a:off x="4070015" y="1332551"/>
            <a:ext cx="2518301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</a:t>
            </a:r>
            <a:r>
              <a:rPr lang="en-US" sz="4000" b="1" baseline="0" dirty="0" smtClean="0">
                <a:latin typeface="Tw Cen MT Condensed" panose="020B0606020104020203" pitchFamily="34" charset="0"/>
              </a:rPr>
              <a:t>   </a:t>
            </a:r>
            <a:r>
              <a:rPr lang="en-US" sz="4000" b="1" dirty="0" smtClean="0">
                <a:latin typeface="Tw Cen MT Condensed" panose="020B0606020104020203" pitchFamily="34" charset="0"/>
              </a:rPr>
              <a:t>Match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2" name="กล่องข้อความ 11">
            <a:hlinkClick r:id="rId9" action="ppaction://hlinksldjump"/>
          </p:cNvPr>
          <p:cNvSpPr txBox="1"/>
          <p:nvPr/>
        </p:nvSpPr>
        <p:spPr>
          <a:xfrm>
            <a:off x="6596561" y="1342146"/>
            <a:ext cx="2397196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w Cen MT Condensed" panose="020B0606020104020203" pitchFamily="34" charset="0"/>
              </a:rPr>
              <a:t> Community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3" name="กล่องข้อความ 12">
            <a:hlinkClick r:id="rId10" action="ppaction://hlinksldjump"/>
          </p:cNvPr>
          <p:cNvSpPr txBox="1"/>
          <p:nvPr/>
        </p:nvSpPr>
        <p:spPr>
          <a:xfrm>
            <a:off x="8996206" y="1329315"/>
            <a:ext cx="2332718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</a:t>
            </a:r>
            <a:r>
              <a:rPr lang="en-US" sz="4000" b="1" dirty="0" smtClean="0">
                <a:latin typeface="Tw Cen MT Condensed" panose="020B0606020104020203" pitchFamily="34" charset="0"/>
              </a:rPr>
              <a:t>Shop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4" name="กล่องข้อความ 13">
            <a:hlinkClick r:id="rId11" action="ppaction://hlinksldjump"/>
          </p:cNvPr>
          <p:cNvSpPr txBox="1"/>
          <p:nvPr/>
        </p:nvSpPr>
        <p:spPr>
          <a:xfrm>
            <a:off x="11338807" y="1335757"/>
            <a:ext cx="1568716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w Cen MT Condensed" panose="020B0606020104020203" pitchFamily="34" charset="0"/>
              </a:rPr>
              <a:t>Contact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5" name="กล่องข้อความ 14">
            <a:hlinkClick r:id="rId6" action="ppaction://hlinksldjump"/>
          </p:cNvPr>
          <p:cNvSpPr txBox="1"/>
          <p:nvPr/>
        </p:nvSpPr>
        <p:spPr>
          <a:xfrm>
            <a:off x="-366054" y="1328097"/>
            <a:ext cx="1892993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Home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67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-363071" y="2017059"/>
            <a:ext cx="13272247" cy="54191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กล่องข้อความ 3"/>
          <p:cNvSpPr txBox="1"/>
          <p:nvPr/>
        </p:nvSpPr>
        <p:spPr>
          <a:xfrm>
            <a:off x="416855" y="4433806"/>
            <a:ext cx="5688107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NIKE ZOOM KD 10 “HYPER TURQUOISE”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/>
              <a:t>8.5us </a:t>
            </a:r>
            <a:r>
              <a:rPr lang="th-TH" sz="1800" dirty="0"/>
              <a:t>พร้อมกล่อง</a:t>
            </a:r>
            <a:r>
              <a:rPr lang="th-TH" sz="1800" dirty="0" smtClean="0"/>
              <a:t/>
            </a:r>
            <a:br>
              <a:rPr lang="th-TH" sz="1800" dirty="0" smtClean="0"/>
            </a:br>
            <a:r>
              <a:rPr lang="th-TH" sz="1800" dirty="0"/>
              <a:t>สภาพใหม่ ใส่ไปไม่กี่ครั้ง </a:t>
            </a:r>
            <a:r>
              <a:rPr lang="th-TH" sz="1800" dirty="0" smtClean="0"/>
              <a:t/>
            </a:r>
            <a:br>
              <a:rPr lang="th-TH" sz="1800" dirty="0" smtClean="0"/>
            </a:br>
            <a:r>
              <a:rPr lang="th-TH" sz="1800" dirty="0"/>
              <a:t>ราคา 3700 บาท จัดส่ง </a:t>
            </a:r>
            <a:r>
              <a:rPr lang="en-US" sz="1800" dirty="0"/>
              <a:t>EMS </a:t>
            </a:r>
            <a:r>
              <a:rPr lang="th-TH" sz="1800" dirty="0"/>
              <a:t>ให้ถึงบ้านครับ</a:t>
            </a:r>
          </a:p>
        </p:txBody>
      </p:sp>
      <p:pic>
        <p:nvPicPr>
          <p:cNvPr id="5" name="รูปภาพ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56" y="2326342"/>
            <a:ext cx="5688107" cy="2107464"/>
          </a:xfrm>
          <a:prstGeom prst="rect">
            <a:avLst/>
          </a:prstGeom>
        </p:spPr>
      </p:pic>
      <p:pic>
        <p:nvPicPr>
          <p:cNvPr id="6" name="รูปภาพ 5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890" y="2326341"/>
            <a:ext cx="5307109" cy="2107465"/>
          </a:xfrm>
          <a:prstGeom prst="rect">
            <a:avLst/>
          </a:prstGeom>
        </p:spPr>
      </p:pic>
      <p:sp>
        <p:nvSpPr>
          <p:cNvPr id="7" name="กล่องข้อความ 6"/>
          <p:cNvSpPr txBox="1"/>
          <p:nvPr/>
        </p:nvSpPr>
        <p:spPr>
          <a:xfrm>
            <a:off x="6884888" y="4449194"/>
            <a:ext cx="5307110" cy="11695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1800" dirty="0"/>
              <a:t>จอร์แดน </a:t>
            </a:r>
            <a:r>
              <a:rPr lang="en-US" sz="1800" dirty="0"/>
              <a:t>supper fly 2017 Low </a:t>
            </a:r>
            <a:r>
              <a:rPr lang="th-TH" sz="1800" dirty="0"/>
              <a:t>มือ 2</a:t>
            </a:r>
          </a:p>
          <a:p>
            <a:r>
              <a:rPr lang="th-TH" sz="1800" dirty="0"/>
              <a:t>ใส่</a:t>
            </a:r>
            <a:r>
              <a:rPr lang="th-TH" sz="1800" dirty="0" err="1"/>
              <a:t>เล่นยิม</a:t>
            </a:r>
            <a:r>
              <a:rPr lang="th-TH" sz="1800" dirty="0"/>
              <a:t> 3 ครั้ง สภาพ 95%</a:t>
            </a:r>
          </a:p>
          <a:p>
            <a:r>
              <a:rPr lang="th-TH" sz="1800" dirty="0"/>
              <a:t>- สีเทา 10 </a:t>
            </a:r>
            <a:r>
              <a:rPr lang="en-US" sz="1800" dirty="0"/>
              <a:t>US 2200฿ (</a:t>
            </a:r>
            <a:r>
              <a:rPr lang="th-TH" sz="1800" dirty="0"/>
              <a:t>มีกล่อง)</a:t>
            </a:r>
          </a:p>
          <a:p>
            <a:endParaRPr lang="th-TH" sz="1600" dirty="0"/>
          </a:p>
        </p:txBody>
      </p:sp>
      <p:sp>
        <p:nvSpPr>
          <p:cNvPr id="8" name="สี่เหลี่ยมผืนผ้า 7">
            <a:hlinkClick r:id="rId6" action="ppaction://hlinksldjump"/>
          </p:cNvPr>
          <p:cNvSpPr/>
          <p:nvPr/>
        </p:nvSpPr>
        <p:spPr>
          <a:xfrm>
            <a:off x="-366054" y="0"/>
            <a:ext cx="13265332" cy="132809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Tw Cen MT Condensed" panose="020B0606020104020203" pitchFamily="34" charset="0"/>
              </a:rPr>
              <a:t>  </a:t>
            </a:r>
            <a:r>
              <a:rPr lang="en-US" sz="5400" b="1" dirty="0" smtClean="0">
                <a:latin typeface="Tw Cen MT Condensed" panose="020B0606020104020203" pitchFamily="34" charset="0"/>
              </a:rPr>
              <a:t>Basketball</a:t>
            </a:r>
            <a:r>
              <a:rPr lang="en-US" sz="5400" b="1" baseline="0" dirty="0" smtClean="0">
                <a:latin typeface="Tw Cen MT Condensed" panose="020B0606020104020203" pitchFamily="34" charset="0"/>
              </a:rPr>
              <a:t> and Community</a:t>
            </a:r>
            <a:endParaRPr lang="th-TH" sz="5400" b="1" dirty="0">
              <a:latin typeface="Tw Cen MT Condensed" panose="020B0606020104020203" pitchFamily="34" charset="0"/>
            </a:endParaRPr>
          </a:p>
        </p:txBody>
      </p:sp>
      <p:sp>
        <p:nvSpPr>
          <p:cNvPr id="9" name="กล่องข้อความ 8">
            <a:hlinkClick r:id="rId7" action="ppaction://hlinksldjump"/>
          </p:cNvPr>
          <p:cNvSpPr txBox="1"/>
          <p:nvPr/>
        </p:nvSpPr>
        <p:spPr>
          <a:xfrm>
            <a:off x="-357809" y="1346445"/>
            <a:ext cx="1892993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Home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0" name="กล่องข้อความ 9">
            <a:hlinkClick r:id="rId8" action="ppaction://hlinksldjump"/>
          </p:cNvPr>
          <p:cNvSpPr txBox="1"/>
          <p:nvPr/>
        </p:nvSpPr>
        <p:spPr>
          <a:xfrm>
            <a:off x="1535184" y="1342146"/>
            <a:ext cx="2518301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</a:t>
            </a:r>
            <a:r>
              <a:rPr lang="en-US" sz="4000" b="1" baseline="0" dirty="0" smtClean="0">
                <a:latin typeface="Tw Cen MT Condensed" panose="020B0606020104020203" pitchFamily="34" charset="0"/>
              </a:rPr>
              <a:t>NBA</a:t>
            </a:r>
            <a:r>
              <a:rPr lang="en-US" sz="4000" b="1" dirty="0" smtClean="0">
                <a:latin typeface="Tw Cen MT Condensed" panose="020B0606020104020203" pitchFamily="34" charset="0"/>
              </a:rPr>
              <a:t> LIVE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1" name="กล่องข้อความ 10">
            <a:hlinkClick r:id="rId8" action="ppaction://hlinksldjump"/>
          </p:cNvPr>
          <p:cNvSpPr txBox="1"/>
          <p:nvPr/>
        </p:nvSpPr>
        <p:spPr>
          <a:xfrm>
            <a:off x="4070015" y="1332551"/>
            <a:ext cx="2518301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</a:t>
            </a:r>
            <a:r>
              <a:rPr lang="en-US" sz="4000" b="1" baseline="0" dirty="0" smtClean="0">
                <a:latin typeface="Tw Cen MT Condensed" panose="020B0606020104020203" pitchFamily="34" charset="0"/>
              </a:rPr>
              <a:t>   </a:t>
            </a:r>
            <a:r>
              <a:rPr lang="en-US" sz="4000" b="1" dirty="0" smtClean="0">
                <a:latin typeface="Tw Cen MT Condensed" panose="020B0606020104020203" pitchFamily="34" charset="0"/>
              </a:rPr>
              <a:t>Match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2" name="กล่องข้อความ 11">
            <a:hlinkClick r:id="rId8" action="ppaction://hlinksldjump"/>
          </p:cNvPr>
          <p:cNvSpPr txBox="1"/>
          <p:nvPr/>
        </p:nvSpPr>
        <p:spPr>
          <a:xfrm>
            <a:off x="4053485" y="1356195"/>
            <a:ext cx="2518301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</a:t>
            </a:r>
            <a:r>
              <a:rPr lang="en-US" sz="4000" b="1" baseline="0" dirty="0" smtClean="0">
                <a:latin typeface="Tw Cen MT Condensed" panose="020B0606020104020203" pitchFamily="34" charset="0"/>
              </a:rPr>
              <a:t>   </a:t>
            </a:r>
            <a:r>
              <a:rPr lang="en-US" sz="4000" b="1" dirty="0" smtClean="0">
                <a:latin typeface="Tw Cen MT Condensed" panose="020B0606020104020203" pitchFamily="34" charset="0"/>
              </a:rPr>
              <a:t>Match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3" name="กล่องข้อความ 12">
            <a:hlinkClick r:id="rId9" action="ppaction://hlinksldjump"/>
          </p:cNvPr>
          <p:cNvSpPr txBox="1"/>
          <p:nvPr/>
        </p:nvSpPr>
        <p:spPr>
          <a:xfrm>
            <a:off x="6596561" y="1342146"/>
            <a:ext cx="2397196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w Cen MT Condensed" panose="020B0606020104020203" pitchFamily="34" charset="0"/>
              </a:rPr>
              <a:t> Community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4" name="กล่องข้อความ 13">
            <a:hlinkClick r:id="rId10" action="ppaction://hlinksldjump"/>
          </p:cNvPr>
          <p:cNvSpPr txBox="1"/>
          <p:nvPr/>
        </p:nvSpPr>
        <p:spPr>
          <a:xfrm>
            <a:off x="8996206" y="1329315"/>
            <a:ext cx="2332718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</a:t>
            </a:r>
            <a:r>
              <a:rPr lang="en-US" sz="4000" b="1" dirty="0" smtClean="0">
                <a:latin typeface="Tw Cen MT Condensed" panose="020B0606020104020203" pitchFamily="34" charset="0"/>
              </a:rPr>
              <a:t>Shop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5" name="กล่องข้อความ 14">
            <a:hlinkClick r:id="rId11" action="ppaction://hlinksldjump"/>
          </p:cNvPr>
          <p:cNvSpPr txBox="1"/>
          <p:nvPr/>
        </p:nvSpPr>
        <p:spPr>
          <a:xfrm>
            <a:off x="11338807" y="1335757"/>
            <a:ext cx="1568716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w Cen MT Condensed" panose="020B0606020104020203" pitchFamily="34" charset="0"/>
              </a:rPr>
              <a:t>Contact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6" name="กล่องข้อความ 15">
            <a:hlinkClick r:id="rId6" action="ppaction://hlinksldjump"/>
          </p:cNvPr>
          <p:cNvSpPr txBox="1"/>
          <p:nvPr/>
        </p:nvSpPr>
        <p:spPr>
          <a:xfrm>
            <a:off x="-366054" y="1328097"/>
            <a:ext cx="1892993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Home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32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484094" y="4625788"/>
            <a:ext cx="7584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https://www.facebook.com/basketball and health</a:t>
            </a:r>
            <a:r>
              <a:rPr lang="en-US" dirty="0" smtClean="0"/>
              <a:t> </a:t>
            </a:r>
            <a:endParaRPr lang="th-TH" dirty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84094" y="5641649"/>
            <a:ext cx="31500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US" u="sng" dirty="0" err="1" smtClean="0">
                <a:solidFill>
                  <a:schemeClr val="accent1">
                    <a:lumMod val="75000"/>
                  </a:schemeClr>
                </a:solidFill>
              </a:rPr>
              <a:t>BasketandCommu</a:t>
            </a:r>
            <a:endParaRPr lang="th-TH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สี่เหลี่ยมผืนผ้า 13">
            <a:hlinkClick r:id="rId3" action="ppaction://hlinksldjump"/>
          </p:cNvPr>
          <p:cNvSpPr/>
          <p:nvPr/>
        </p:nvSpPr>
        <p:spPr>
          <a:xfrm>
            <a:off x="-285372" y="-147918"/>
            <a:ext cx="13181101" cy="132809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Tw Cen MT Condensed" panose="020B0606020104020203" pitchFamily="34" charset="0"/>
              </a:rPr>
              <a:t>  </a:t>
            </a:r>
            <a:r>
              <a:rPr lang="en-US" sz="5400" b="1" dirty="0" smtClean="0">
                <a:latin typeface="Tw Cen MT Condensed" panose="020B0606020104020203" pitchFamily="34" charset="0"/>
              </a:rPr>
              <a:t>Basketball</a:t>
            </a:r>
            <a:r>
              <a:rPr lang="en-US" sz="5400" b="1" baseline="0" dirty="0" smtClean="0">
                <a:latin typeface="Tw Cen MT Condensed" panose="020B0606020104020203" pitchFamily="34" charset="0"/>
              </a:rPr>
              <a:t> and Community</a:t>
            </a:r>
            <a:endParaRPr lang="th-TH" sz="5400" b="1" dirty="0">
              <a:latin typeface="Tw Cen MT Condensed" panose="020B0606020104020203" pitchFamily="34" charset="0"/>
            </a:endParaRPr>
          </a:p>
        </p:txBody>
      </p:sp>
      <p:sp>
        <p:nvSpPr>
          <p:cNvPr id="16" name="กล่องข้อความ 15">
            <a:hlinkClick r:id="rId4" action="ppaction://hlinksldjump"/>
          </p:cNvPr>
          <p:cNvSpPr txBox="1"/>
          <p:nvPr/>
        </p:nvSpPr>
        <p:spPr>
          <a:xfrm>
            <a:off x="-285372" y="1180179"/>
            <a:ext cx="1892993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Home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7" name="กล่องข้อความ 16">
            <a:hlinkClick r:id="rId5" action="ppaction://hlinksldjump"/>
          </p:cNvPr>
          <p:cNvSpPr txBox="1"/>
          <p:nvPr/>
        </p:nvSpPr>
        <p:spPr>
          <a:xfrm>
            <a:off x="1607621" y="1180179"/>
            <a:ext cx="2518301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</a:t>
            </a:r>
            <a:r>
              <a:rPr lang="en-US" sz="4000" b="1" baseline="0" dirty="0" smtClean="0">
                <a:latin typeface="Tw Cen MT Condensed" panose="020B0606020104020203" pitchFamily="34" charset="0"/>
              </a:rPr>
              <a:t>NBA</a:t>
            </a:r>
            <a:r>
              <a:rPr lang="en-US" sz="4000" b="1" dirty="0" smtClean="0">
                <a:latin typeface="Tw Cen MT Condensed" panose="020B0606020104020203" pitchFamily="34" charset="0"/>
              </a:rPr>
              <a:t> LIVE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8" name="กล่องข้อความ 17">
            <a:hlinkClick r:id="rId5" action="ppaction://hlinksldjump"/>
          </p:cNvPr>
          <p:cNvSpPr txBox="1"/>
          <p:nvPr/>
        </p:nvSpPr>
        <p:spPr>
          <a:xfrm>
            <a:off x="4125922" y="1180179"/>
            <a:ext cx="2518301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</a:t>
            </a:r>
            <a:r>
              <a:rPr lang="en-US" sz="4000" b="1" baseline="0" dirty="0" smtClean="0">
                <a:latin typeface="Tw Cen MT Condensed" panose="020B0606020104020203" pitchFamily="34" charset="0"/>
              </a:rPr>
              <a:t>   </a:t>
            </a:r>
            <a:r>
              <a:rPr lang="en-US" sz="4000" b="1" dirty="0" smtClean="0">
                <a:latin typeface="Tw Cen MT Condensed" panose="020B0606020104020203" pitchFamily="34" charset="0"/>
              </a:rPr>
              <a:t>Match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9" name="กล่องข้อความ 18">
            <a:hlinkClick r:id="rId6" action="ppaction://hlinksldjump"/>
          </p:cNvPr>
          <p:cNvSpPr txBox="1"/>
          <p:nvPr/>
        </p:nvSpPr>
        <p:spPr>
          <a:xfrm>
            <a:off x="6644223" y="1180179"/>
            <a:ext cx="2397196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w Cen MT Condensed" panose="020B0606020104020203" pitchFamily="34" charset="0"/>
              </a:rPr>
              <a:t> Community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20" name="กล่องข้อความ 19">
            <a:hlinkClick r:id="rId7" action="ppaction://hlinksldjump"/>
          </p:cNvPr>
          <p:cNvSpPr txBox="1"/>
          <p:nvPr/>
        </p:nvSpPr>
        <p:spPr>
          <a:xfrm>
            <a:off x="9041419" y="1180179"/>
            <a:ext cx="2332718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</a:t>
            </a:r>
            <a:r>
              <a:rPr lang="en-US" sz="4000" b="1" dirty="0" smtClean="0">
                <a:latin typeface="Tw Cen MT Condensed" panose="020B0606020104020203" pitchFamily="34" charset="0"/>
              </a:rPr>
              <a:t>Shop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21" name="กล่องข้อความ 20">
            <a:hlinkClick r:id="rId8" action="ppaction://hlinksldjump"/>
          </p:cNvPr>
          <p:cNvSpPr txBox="1"/>
          <p:nvPr/>
        </p:nvSpPr>
        <p:spPr>
          <a:xfrm>
            <a:off x="11327013" y="1180179"/>
            <a:ext cx="1568716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w Cen MT Condensed" panose="020B0606020104020203" pitchFamily="34" charset="0"/>
              </a:rPr>
              <a:t>Contact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22" name="กล่องข้อความ 21">
            <a:hlinkClick r:id="rId3" action="ppaction://hlinksldjump"/>
          </p:cNvPr>
          <p:cNvSpPr txBox="1"/>
          <p:nvPr/>
        </p:nvSpPr>
        <p:spPr>
          <a:xfrm>
            <a:off x="-285372" y="1180179"/>
            <a:ext cx="1892993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Home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22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-363071" y="2017059"/>
            <a:ext cx="13272247" cy="54191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กล่องข้อความ 3"/>
          <p:cNvSpPr txBox="1"/>
          <p:nvPr/>
        </p:nvSpPr>
        <p:spPr>
          <a:xfrm>
            <a:off x="107572" y="2220699"/>
            <a:ext cx="12371299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NIKE ZOOM KD 10 “HYPER TURQUOISE”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/>
              <a:t>8.5us </a:t>
            </a:r>
            <a:r>
              <a:rPr lang="th-TH" sz="1800" dirty="0"/>
              <a:t>พร้อมกล่อง</a:t>
            </a:r>
            <a:r>
              <a:rPr lang="th-TH" sz="1800" dirty="0" smtClean="0"/>
              <a:t/>
            </a:r>
            <a:br>
              <a:rPr lang="th-TH" sz="1800" dirty="0" smtClean="0"/>
            </a:br>
            <a:r>
              <a:rPr lang="th-TH" sz="1800" dirty="0"/>
              <a:t>สภาพใหม่ ใส่ไปไม่กี่ครั้ง </a:t>
            </a:r>
            <a:r>
              <a:rPr lang="th-TH" sz="1800" dirty="0" smtClean="0"/>
              <a:t/>
            </a:r>
            <a:br>
              <a:rPr lang="th-TH" sz="1800" dirty="0" smtClean="0"/>
            </a:br>
            <a:r>
              <a:rPr lang="th-TH" sz="1800" dirty="0"/>
              <a:t>ราคา 3700 บาท จัดส่ง </a:t>
            </a:r>
            <a:r>
              <a:rPr lang="en-US" sz="1800" dirty="0"/>
              <a:t>EMS </a:t>
            </a:r>
            <a:r>
              <a:rPr lang="th-TH" sz="1800" dirty="0"/>
              <a:t>ให้ถึงบ้านครับ</a:t>
            </a: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" y="3687246"/>
            <a:ext cx="6320121" cy="1476425"/>
          </a:xfrm>
          <a:prstGeom prst="rect">
            <a:avLst/>
          </a:prstGeom>
        </p:spPr>
      </p:pic>
      <p:sp>
        <p:nvSpPr>
          <p:cNvPr id="8" name="สี่เหลี่ยมผืนผ้า 7">
            <a:hlinkClick r:id="rId3" action="ppaction://hlinksldjump"/>
          </p:cNvPr>
          <p:cNvSpPr/>
          <p:nvPr/>
        </p:nvSpPr>
        <p:spPr>
          <a:xfrm>
            <a:off x="-366054" y="0"/>
            <a:ext cx="13265332" cy="132809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Tw Cen MT Condensed" panose="020B0606020104020203" pitchFamily="34" charset="0"/>
              </a:rPr>
              <a:t>  </a:t>
            </a:r>
            <a:r>
              <a:rPr lang="en-US" sz="5400" b="1" dirty="0" smtClean="0">
                <a:latin typeface="Tw Cen MT Condensed" panose="020B0606020104020203" pitchFamily="34" charset="0"/>
              </a:rPr>
              <a:t>Basketball</a:t>
            </a:r>
            <a:r>
              <a:rPr lang="en-US" sz="5400" b="1" baseline="0" dirty="0" smtClean="0">
                <a:latin typeface="Tw Cen MT Condensed" panose="020B0606020104020203" pitchFamily="34" charset="0"/>
              </a:rPr>
              <a:t> and Community</a:t>
            </a:r>
            <a:endParaRPr lang="th-TH" sz="5400" b="1" dirty="0">
              <a:latin typeface="Tw Cen MT Condensed" panose="020B0606020104020203" pitchFamily="34" charset="0"/>
            </a:endParaRPr>
          </a:p>
        </p:txBody>
      </p:sp>
      <p:sp>
        <p:nvSpPr>
          <p:cNvPr id="9" name="กล่องข้อความ 8">
            <a:hlinkClick r:id="rId4" action="ppaction://hlinksldjump"/>
          </p:cNvPr>
          <p:cNvSpPr txBox="1"/>
          <p:nvPr/>
        </p:nvSpPr>
        <p:spPr>
          <a:xfrm>
            <a:off x="-357809" y="1346445"/>
            <a:ext cx="1892993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Home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0" name="กล่องข้อความ 9">
            <a:hlinkClick r:id="rId5" action="ppaction://hlinksldjump"/>
          </p:cNvPr>
          <p:cNvSpPr txBox="1"/>
          <p:nvPr/>
        </p:nvSpPr>
        <p:spPr>
          <a:xfrm>
            <a:off x="1535184" y="1342146"/>
            <a:ext cx="2518301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</a:t>
            </a:r>
            <a:r>
              <a:rPr lang="en-US" sz="4000" b="1" baseline="0" dirty="0" smtClean="0">
                <a:latin typeface="Tw Cen MT Condensed" panose="020B0606020104020203" pitchFamily="34" charset="0"/>
              </a:rPr>
              <a:t>NBA</a:t>
            </a:r>
            <a:r>
              <a:rPr lang="en-US" sz="4000" b="1" dirty="0" smtClean="0">
                <a:latin typeface="Tw Cen MT Condensed" panose="020B0606020104020203" pitchFamily="34" charset="0"/>
              </a:rPr>
              <a:t> LIVE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1" name="กล่องข้อความ 10">
            <a:hlinkClick r:id="rId5" action="ppaction://hlinksldjump"/>
          </p:cNvPr>
          <p:cNvSpPr txBox="1"/>
          <p:nvPr/>
        </p:nvSpPr>
        <p:spPr>
          <a:xfrm>
            <a:off x="4070015" y="1332551"/>
            <a:ext cx="2518301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</a:t>
            </a:r>
            <a:r>
              <a:rPr lang="en-US" sz="4000" b="1" baseline="0" dirty="0" smtClean="0">
                <a:latin typeface="Tw Cen MT Condensed" panose="020B0606020104020203" pitchFamily="34" charset="0"/>
              </a:rPr>
              <a:t>   </a:t>
            </a:r>
            <a:r>
              <a:rPr lang="en-US" sz="4000" b="1" dirty="0" smtClean="0">
                <a:latin typeface="Tw Cen MT Condensed" panose="020B0606020104020203" pitchFamily="34" charset="0"/>
              </a:rPr>
              <a:t>Match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2" name="กล่องข้อความ 11">
            <a:hlinkClick r:id="rId5" action="ppaction://hlinksldjump"/>
          </p:cNvPr>
          <p:cNvSpPr txBox="1"/>
          <p:nvPr/>
        </p:nvSpPr>
        <p:spPr>
          <a:xfrm>
            <a:off x="4053485" y="1356195"/>
            <a:ext cx="2518301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</a:t>
            </a:r>
            <a:r>
              <a:rPr lang="en-US" sz="4000" b="1" baseline="0" dirty="0" smtClean="0">
                <a:latin typeface="Tw Cen MT Condensed" panose="020B0606020104020203" pitchFamily="34" charset="0"/>
              </a:rPr>
              <a:t>   </a:t>
            </a:r>
            <a:r>
              <a:rPr lang="en-US" sz="4000" b="1" dirty="0" smtClean="0">
                <a:latin typeface="Tw Cen MT Condensed" panose="020B0606020104020203" pitchFamily="34" charset="0"/>
              </a:rPr>
              <a:t>Match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3" name="กล่องข้อความ 12">
            <a:hlinkClick r:id="rId6" action="ppaction://hlinksldjump"/>
          </p:cNvPr>
          <p:cNvSpPr txBox="1"/>
          <p:nvPr/>
        </p:nvSpPr>
        <p:spPr>
          <a:xfrm>
            <a:off x="6596561" y="1342146"/>
            <a:ext cx="2397196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w Cen MT Condensed" panose="020B0606020104020203" pitchFamily="34" charset="0"/>
              </a:rPr>
              <a:t> Community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4" name="กล่องข้อความ 13">
            <a:hlinkClick r:id="rId7" action="ppaction://hlinksldjump"/>
          </p:cNvPr>
          <p:cNvSpPr txBox="1"/>
          <p:nvPr/>
        </p:nvSpPr>
        <p:spPr>
          <a:xfrm>
            <a:off x="8996206" y="1329315"/>
            <a:ext cx="2332718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</a:t>
            </a:r>
            <a:r>
              <a:rPr lang="en-US" sz="4000" b="1" dirty="0" smtClean="0">
                <a:latin typeface="Tw Cen MT Condensed" panose="020B0606020104020203" pitchFamily="34" charset="0"/>
              </a:rPr>
              <a:t>Shop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5" name="กล่องข้อความ 14">
            <a:hlinkClick r:id="rId8" action="ppaction://hlinksldjump"/>
          </p:cNvPr>
          <p:cNvSpPr txBox="1"/>
          <p:nvPr/>
        </p:nvSpPr>
        <p:spPr>
          <a:xfrm>
            <a:off x="11338807" y="1335757"/>
            <a:ext cx="1568716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w Cen MT Condensed" panose="020B0606020104020203" pitchFamily="34" charset="0"/>
              </a:rPr>
              <a:t>Contact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3" y="5352890"/>
            <a:ext cx="6320120" cy="1477629"/>
          </a:xfrm>
          <a:prstGeom prst="rect">
            <a:avLst/>
          </a:prstGeom>
        </p:spPr>
      </p:pic>
      <p:pic>
        <p:nvPicPr>
          <p:cNvPr id="17" name="รูปภาพ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561" y="3687246"/>
            <a:ext cx="5743917" cy="1476425"/>
          </a:xfrm>
          <a:prstGeom prst="rect">
            <a:avLst/>
          </a:prstGeom>
        </p:spPr>
      </p:pic>
      <p:pic>
        <p:nvPicPr>
          <p:cNvPr id="18" name="รูปภาพ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560" y="5352889"/>
            <a:ext cx="5743917" cy="1477629"/>
          </a:xfrm>
          <a:prstGeom prst="rect">
            <a:avLst/>
          </a:prstGeom>
        </p:spPr>
      </p:pic>
      <p:sp>
        <p:nvSpPr>
          <p:cNvPr id="19" name="กล่องข้อความ 18">
            <a:hlinkClick r:id="rId3" action="ppaction://hlinksldjump"/>
          </p:cNvPr>
          <p:cNvSpPr txBox="1"/>
          <p:nvPr/>
        </p:nvSpPr>
        <p:spPr>
          <a:xfrm>
            <a:off x="-366054" y="1328097"/>
            <a:ext cx="1892993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Home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78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-363071" y="2017059"/>
            <a:ext cx="13272247" cy="54191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กล่องข้อความ 3"/>
          <p:cNvSpPr txBox="1"/>
          <p:nvPr/>
        </p:nvSpPr>
        <p:spPr>
          <a:xfrm>
            <a:off x="107572" y="2220699"/>
            <a:ext cx="12371299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1800" dirty="0"/>
              <a:t>จอร์แดน </a:t>
            </a:r>
            <a:r>
              <a:rPr lang="en-US" sz="1800" dirty="0"/>
              <a:t>supper fly 2017 Low </a:t>
            </a:r>
            <a:r>
              <a:rPr lang="th-TH" sz="1800" dirty="0"/>
              <a:t>มือ 2</a:t>
            </a:r>
          </a:p>
          <a:p>
            <a:r>
              <a:rPr lang="th-TH" sz="1800" dirty="0"/>
              <a:t>ใส่</a:t>
            </a:r>
            <a:r>
              <a:rPr lang="th-TH" sz="1800" dirty="0" err="1"/>
              <a:t>เล่นยิม</a:t>
            </a:r>
            <a:r>
              <a:rPr lang="th-TH" sz="1800" dirty="0"/>
              <a:t> 3 ครั้ง สภาพ 95%</a:t>
            </a:r>
          </a:p>
          <a:p>
            <a:r>
              <a:rPr lang="th-TH" sz="1800" dirty="0"/>
              <a:t>- สีเทา 10 </a:t>
            </a:r>
            <a:r>
              <a:rPr lang="en-US" sz="1800" dirty="0"/>
              <a:t>US 2200฿ (</a:t>
            </a:r>
            <a:r>
              <a:rPr lang="th-TH" sz="1800" dirty="0"/>
              <a:t>มีกล่อง)</a:t>
            </a:r>
          </a:p>
          <a:p>
            <a:endParaRPr lang="th-TH" sz="1800" dirty="0"/>
          </a:p>
        </p:txBody>
      </p:sp>
      <p:sp>
        <p:nvSpPr>
          <p:cNvPr id="8" name="สี่เหลี่ยมผืนผ้า 7">
            <a:hlinkClick r:id="rId2" action="ppaction://hlinksldjump"/>
          </p:cNvPr>
          <p:cNvSpPr/>
          <p:nvPr/>
        </p:nvSpPr>
        <p:spPr>
          <a:xfrm>
            <a:off x="-366054" y="0"/>
            <a:ext cx="13265332" cy="132809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Tw Cen MT Condensed" panose="020B0606020104020203" pitchFamily="34" charset="0"/>
              </a:rPr>
              <a:t>  </a:t>
            </a:r>
            <a:r>
              <a:rPr lang="en-US" sz="5400" b="1" dirty="0" smtClean="0">
                <a:latin typeface="Tw Cen MT Condensed" panose="020B0606020104020203" pitchFamily="34" charset="0"/>
              </a:rPr>
              <a:t>Basketball</a:t>
            </a:r>
            <a:r>
              <a:rPr lang="en-US" sz="5400" b="1" baseline="0" dirty="0" smtClean="0">
                <a:latin typeface="Tw Cen MT Condensed" panose="020B0606020104020203" pitchFamily="34" charset="0"/>
              </a:rPr>
              <a:t> and Community</a:t>
            </a:r>
            <a:endParaRPr lang="th-TH" sz="5400" b="1" dirty="0">
              <a:latin typeface="Tw Cen MT Condensed" panose="020B0606020104020203" pitchFamily="34" charset="0"/>
            </a:endParaRPr>
          </a:p>
        </p:txBody>
      </p:sp>
      <p:sp>
        <p:nvSpPr>
          <p:cNvPr id="9" name="กล่องข้อความ 8">
            <a:hlinkClick r:id="rId3" action="ppaction://hlinksldjump"/>
          </p:cNvPr>
          <p:cNvSpPr txBox="1"/>
          <p:nvPr/>
        </p:nvSpPr>
        <p:spPr>
          <a:xfrm>
            <a:off x="-357809" y="1346445"/>
            <a:ext cx="1892993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Home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0" name="กล่องข้อความ 9">
            <a:hlinkClick r:id="rId4" action="ppaction://hlinksldjump"/>
          </p:cNvPr>
          <p:cNvSpPr txBox="1"/>
          <p:nvPr/>
        </p:nvSpPr>
        <p:spPr>
          <a:xfrm>
            <a:off x="1535184" y="1342146"/>
            <a:ext cx="2518301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</a:t>
            </a:r>
            <a:r>
              <a:rPr lang="en-US" sz="4000" b="1" baseline="0" dirty="0" smtClean="0">
                <a:latin typeface="Tw Cen MT Condensed" panose="020B0606020104020203" pitchFamily="34" charset="0"/>
              </a:rPr>
              <a:t>NBA</a:t>
            </a:r>
            <a:r>
              <a:rPr lang="en-US" sz="4000" b="1" dirty="0" smtClean="0">
                <a:latin typeface="Tw Cen MT Condensed" panose="020B0606020104020203" pitchFamily="34" charset="0"/>
              </a:rPr>
              <a:t> LIVE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1" name="กล่องข้อความ 10">
            <a:hlinkClick r:id="rId4" action="ppaction://hlinksldjump"/>
          </p:cNvPr>
          <p:cNvSpPr txBox="1"/>
          <p:nvPr/>
        </p:nvSpPr>
        <p:spPr>
          <a:xfrm>
            <a:off x="4070015" y="1332551"/>
            <a:ext cx="2518301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</a:t>
            </a:r>
            <a:r>
              <a:rPr lang="en-US" sz="4000" b="1" baseline="0" dirty="0" smtClean="0">
                <a:latin typeface="Tw Cen MT Condensed" panose="020B0606020104020203" pitchFamily="34" charset="0"/>
              </a:rPr>
              <a:t>   </a:t>
            </a:r>
            <a:r>
              <a:rPr lang="en-US" sz="4000" b="1" dirty="0" smtClean="0">
                <a:latin typeface="Tw Cen MT Condensed" panose="020B0606020104020203" pitchFamily="34" charset="0"/>
              </a:rPr>
              <a:t>Match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2" name="กล่องข้อความ 11">
            <a:hlinkClick r:id="rId4" action="ppaction://hlinksldjump"/>
          </p:cNvPr>
          <p:cNvSpPr txBox="1"/>
          <p:nvPr/>
        </p:nvSpPr>
        <p:spPr>
          <a:xfrm>
            <a:off x="4053485" y="1356195"/>
            <a:ext cx="2518301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</a:t>
            </a:r>
            <a:r>
              <a:rPr lang="en-US" sz="4000" b="1" baseline="0" dirty="0" smtClean="0">
                <a:latin typeface="Tw Cen MT Condensed" panose="020B0606020104020203" pitchFamily="34" charset="0"/>
              </a:rPr>
              <a:t>   </a:t>
            </a:r>
            <a:r>
              <a:rPr lang="en-US" sz="4000" b="1" dirty="0" smtClean="0">
                <a:latin typeface="Tw Cen MT Condensed" panose="020B0606020104020203" pitchFamily="34" charset="0"/>
              </a:rPr>
              <a:t>Match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3" name="กล่องข้อความ 12">
            <a:hlinkClick r:id="rId5" action="ppaction://hlinksldjump"/>
          </p:cNvPr>
          <p:cNvSpPr txBox="1"/>
          <p:nvPr/>
        </p:nvSpPr>
        <p:spPr>
          <a:xfrm>
            <a:off x="6596561" y="1342146"/>
            <a:ext cx="2397196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w Cen MT Condensed" panose="020B0606020104020203" pitchFamily="34" charset="0"/>
              </a:rPr>
              <a:t> Community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4" name="กล่องข้อความ 13">
            <a:hlinkClick r:id="rId6" action="ppaction://hlinksldjump"/>
          </p:cNvPr>
          <p:cNvSpPr txBox="1"/>
          <p:nvPr/>
        </p:nvSpPr>
        <p:spPr>
          <a:xfrm>
            <a:off x="8996206" y="1329315"/>
            <a:ext cx="2332718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</a:t>
            </a:r>
            <a:r>
              <a:rPr lang="en-US" sz="4000" b="1" dirty="0" smtClean="0">
                <a:latin typeface="Tw Cen MT Condensed" panose="020B0606020104020203" pitchFamily="34" charset="0"/>
              </a:rPr>
              <a:t>Shop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5" name="กล่องข้อความ 14">
            <a:hlinkClick r:id="rId7" action="ppaction://hlinksldjump"/>
          </p:cNvPr>
          <p:cNvSpPr txBox="1"/>
          <p:nvPr/>
        </p:nvSpPr>
        <p:spPr>
          <a:xfrm>
            <a:off x="11338807" y="1335757"/>
            <a:ext cx="1568716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w Cen MT Condensed" panose="020B0606020104020203" pitchFamily="34" charset="0"/>
              </a:rPr>
              <a:t>Contact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9" name="กล่องข้อความ 18">
            <a:hlinkClick r:id="rId2" action="ppaction://hlinksldjump"/>
          </p:cNvPr>
          <p:cNvSpPr txBox="1"/>
          <p:nvPr/>
        </p:nvSpPr>
        <p:spPr>
          <a:xfrm>
            <a:off x="-366054" y="1328097"/>
            <a:ext cx="1892993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Home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32" y="3832412"/>
            <a:ext cx="3971925" cy="3461974"/>
          </a:xfrm>
          <a:prstGeom prst="rect">
            <a:avLst/>
          </a:prstGeom>
        </p:spPr>
      </p:pic>
      <p:pic>
        <p:nvPicPr>
          <p:cNvPr id="7" name="รูปภาพ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659" y="3832412"/>
            <a:ext cx="3971925" cy="3436972"/>
          </a:xfrm>
          <a:prstGeom prst="rect">
            <a:avLst/>
          </a:prstGeom>
        </p:spPr>
      </p:pic>
      <p:pic>
        <p:nvPicPr>
          <p:cNvPr id="16" name="รูปภาพ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612" y="3852582"/>
            <a:ext cx="3731535" cy="341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7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236</Words>
  <Application>Microsoft Office PowerPoint</Application>
  <PresentationFormat>แบบจอกว้าง</PresentationFormat>
  <Paragraphs>86</Paragraphs>
  <Slides>8</Slides>
  <Notes>0</Notes>
  <HiddenSlides>0</HiddenSlides>
  <MMClips>1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8</vt:i4>
      </vt:variant>
    </vt:vector>
  </HeadingPairs>
  <TitlesOfParts>
    <vt:vector size="15" baseType="lpstr">
      <vt:lpstr>Angsana New</vt:lpstr>
      <vt:lpstr>Arial</vt:lpstr>
      <vt:lpstr>Calibri</vt:lpstr>
      <vt:lpstr>Calibri Light</vt:lpstr>
      <vt:lpstr>Cordia New</vt:lpstr>
      <vt:lpstr>Tw Cen MT Condensed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AdvicePB</dc:creator>
  <cp:lastModifiedBy>AdvicePB</cp:lastModifiedBy>
  <cp:revision>10</cp:revision>
  <dcterms:created xsi:type="dcterms:W3CDTF">2018-05-23T05:56:31Z</dcterms:created>
  <dcterms:modified xsi:type="dcterms:W3CDTF">2018-05-23T07:31:59Z</dcterms:modified>
</cp:coreProperties>
</file>