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D528-7192-430C-91C8-C544AF3D4776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2F66-E6BD-4C21-BF9C-46BAD86F76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1906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 userDrawn="1"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สี่เหลี่ยมผืนผ้า 7"/>
          <p:cNvSpPr/>
          <p:nvPr userDrawn="1"/>
        </p:nvSpPr>
        <p:spPr>
          <a:xfrm>
            <a:off x="-56315" y="1116060"/>
            <a:ext cx="12818157" cy="7115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 userDrawn="1"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/>
          <p:cNvSpPr txBox="1"/>
          <p:nvPr userDrawn="1"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/>
          <p:cNvSpPr txBox="1"/>
          <p:nvPr userDrawn="1"/>
        </p:nvSpPr>
        <p:spPr>
          <a:xfrm>
            <a:off x="5587600" y="1117873"/>
            <a:ext cx="2348955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/>
          <p:cNvSpPr txBox="1"/>
          <p:nvPr userDrawn="1"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6" name="สี่เหลี่ยมผืนผ้า 15"/>
          <p:cNvSpPr/>
          <p:nvPr userDrawn="1"/>
        </p:nvSpPr>
        <p:spPr>
          <a:xfrm>
            <a:off x="-56314" y="1820321"/>
            <a:ext cx="12818156" cy="50304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" name="รูปภาพ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45" y="4671366"/>
            <a:ext cx="3918027" cy="2047485"/>
          </a:xfrm>
          <a:prstGeom prst="rect">
            <a:avLst/>
          </a:prstGeom>
        </p:spPr>
      </p:pic>
      <p:pic>
        <p:nvPicPr>
          <p:cNvPr id="21" name="รูปภาพ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7" y="4671365"/>
            <a:ext cx="4360877" cy="2047485"/>
          </a:xfrm>
          <a:prstGeom prst="rect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" y="1950336"/>
            <a:ext cx="4047300" cy="2443338"/>
          </a:xfrm>
          <a:prstGeom prst="rect">
            <a:avLst/>
          </a:prstGeom>
        </p:spPr>
      </p:pic>
      <p:pic>
        <p:nvPicPr>
          <p:cNvPr id="23" name="รูปภาพ 2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071" y="1941952"/>
            <a:ext cx="3869451" cy="2450590"/>
          </a:xfrm>
          <a:prstGeom prst="rect">
            <a:avLst/>
          </a:prstGeom>
        </p:spPr>
      </p:pic>
      <p:pic>
        <p:nvPicPr>
          <p:cNvPr id="24" name="รูปภาพ 2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42" y="1950336"/>
            <a:ext cx="4002529" cy="2443338"/>
          </a:xfrm>
          <a:prstGeom prst="rect">
            <a:avLst/>
          </a:prstGeom>
        </p:spPr>
      </p:pic>
      <p:sp>
        <p:nvSpPr>
          <p:cNvPr id="26" name="กล่องข้อความ 25"/>
          <p:cNvSpPr txBox="1"/>
          <p:nvPr userDrawn="1"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9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379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73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รูปภาพ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61803"/>
            <a:ext cx="3867150" cy="2410160"/>
          </a:xfrm>
          <a:prstGeom prst="rect">
            <a:avLst/>
          </a:prstGeom>
        </p:spPr>
      </p:pic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สี่เหลี่ยมผืนผ้า 7"/>
          <p:cNvSpPr/>
          <p:nvPr userDrawn="1"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สี่เหลี่ยมผืนผ้า 8"/>
          <p:cNvSpPr/>
          <p:nvPr userDrawn="1"/>
        </p:nvSpPr>
        <p:spPr>
          <a:xfrm>
            <a:off x="-56315" y="1116060"/>
            <a:ext cx="12818157" cy="7115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กล่องข้อความ 9"/>
          <p:cNvSpPr txBox="1"/>
          <p:nvPr userDrawn="1"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/>
          <p:cNvSpPr txBox="1"/>
          <p:nvPr userDrawn="1"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/>
          <p:cNvSpPr txBox="1"/>
          <p:nvPr userDrawn="1"/>
        </p:nvSpPr>
        <p:spPr>
          <a:xfrm>
            <a:off x="5587600" y="1117873"/>
            <a:ext cx="2348955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/>
          <p:cNvSpPr txBox="1"/>
          <p:nvPr userDrawn="1"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/>
          <p:cNvSpPr txBox="1"/>
          <p:nvPr userDrawn="1"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สี่เหลี่ยมผืนผ้า 14"/>
          <p:cNvSpPr/>
          <p:nvPr userDrawn="1"/>
        </p:nvSpPr>
        <p:spPr>
          <a:xfrm>
            <a:off x="-56314" y="1820321"/>
            <a:ext cx="12818156" cy="50304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1" name="รูปภาพ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5" y="1861803"/>
            <a:ext cx="12818157" cy="4970019"/>
          </a:xfrm>
          <a:prstGeom prst="rect">
            <a:avLst/>
          </a:prstGeom>
        </p:spPr>
      </p:pic>
      <p:pic>
        <p:nvPicPr>
          <p:cNvPr id="32" name="รูปภาพ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67" y="1978150"/>
            <a:ext cx="5936974" cy="46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8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 userDrawn="1"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สี่เหลี่ยมผืนผ้า 7"/>
          <p:cNvSpPr/>
          <p:nvPr userDrawn="1"/>
        </p:nvSpPr>
        <p:spPr>
          <a:xfrm>
            <a:off x="-56315" y="1116060"/>
            <a:ext cx="12818157" cy="7115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/>
          <p:cNvSpPr txBox="1"/>
          <p:nvPr userDrawn="1"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/>
          <p:cNvSpPr txBox="1"/>
          <p:nvPr userDrawn="1"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/>
          <p:cNvSpPr txBox="1"/>
          <p:nvPr userDrawn="1"/>
        </p:nvSpPr>
        <p:spPr>
          <a:xfrm>
            <a:off x="5587600" y="1117873"/>
            <a:ext cx="2348955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/>
          <p:cNvSpPr txBox="1"/>
          <p:nvPr userDrawn="1"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/>
          <p:cNvSpPr txBox="1"/>
          <p:nvPr userDrawn="1"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pic>
        <p:nvPicPr>
          <p:cNvPr id="15" name="รูปภาพ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5" y="1832330"/>
            <a:ext cx="12818157" cy="5025670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97" y="1926228"/>
            <a:ext cx="4319531" cy="2418937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96" y="4345165"/>
            <a:ext cx="4319531" cy="241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5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/>
          <p:nvPr userDrawn="1"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สี่เหลี่ยมผืนผ้า 8"/>
          <p:cNvSpPr/>
          <p:nvPr userDrawn="1"/>
        </p:nvSpPr>
        <p:spPr>
          <a:xfrm>
            <a:off x="-56315" y="1116060"/>
            <a:ext cx="12818157" cy="7115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/>
          <p:cNvSpPr txBox="1"/>
          <p:nvPr userDrawn="1"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/>
          <p:cNvSpPr txBox="1"/>
          <p:nvPr userDrawn="1"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/>
          <p:cNvSpPr txBox="1"/>
          <p:nvPr userDrawn="1"/>
        </p:nvSpPr>
        <p:spPr>
          <a:xfrm>
            <a:off x="5587600" y="1117873"/>
            <a:ext cx="2348955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/>
          <p:cNvSpPr txBox="1"/>
          <p:nvPr userDrawn="1"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/>
          <p:cNvSpPr txBox="1"/>
          <p:nvPr userDrawn="1"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pic>
        <p:nvPicPr>
          <p:cNvPr id="16" name="รูปภาพ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6" y="1832330"/>
            <a:ext cx="12818157" cy="5178070"/>
          </a:xfrm>
          <a:prstGeom prst="rect">
            <a:avLst/>
          </a:prstGeom>
        </p:spPr>
      </p:pic>
      <p:sp>
        <p:nvSpPr>
          <p:cNvPr id="17" name="สี่เหลี่ยมผืนผ้ามุมมน 16"/>
          <p:cNvSpPr/>
          <p:nvPr userDrawn="1"/>
        </p:nvSpPr>
        <p:spPr>
          <a:xfrm>
            <a:off x="486353" y="2228130"/>
            <a:ext cx="11542644" cy="4386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สำหรับใครที่รักสุขภาพติดตาม</a:t>
            </a:r>
            <a:r>
              <a:rPr lang="th-TH" dirty="0" err="1" smtClean="0"/>
              <a:t>เพจ</a:t>
            </a:r>
            <a:r>
              <a:rPr lang="th-TH" dirty="0" smtClean="0"/>
              <a:t>และเว็บไซต์ของเรา</a:t>
            </a:r>
            <a:r>
              <a:rPr lang="th-TH" baseline="0" dirty="0" smtClean="0"/>
              <a:t> เร็วๆนี้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87269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 userDrawn="1"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สี่เหลี่ยมผืนผ้า 10"/>
          <p:cNvSpPr/>
          <p:nvPr userDrawn="1"/>
        </p:nvSpPr>
        <p:spPr>
          <a:xfrm>
            <a:off x="-56315" y="1116060"/>
            <a:ext cx="12818158" cy="7162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กล่องข้อความ 11"/>
          <p:cNvSpPr txBox="1"/>
          <p:nvPr userDrawn="1"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/>
          <p:cNvSpPr txBox="1"/>
          <p:nvPr userDrawn="1"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4" name="กล่องข้อความ 13"/>
          <p:cNvSpPr txBox="1"/>
          <p:nvPr userDrawn="1"/>
        </p:nvSpPr>
        <p:spPr>
          <a:xfrm>
            <a:off x="5587600" y="1117873"/>
            <a:ext cx="2348955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กล่องข้อความ 14"/>
          <p:cNvSpPr txBox="1"/>
          <p:nvPr userDrawn="1"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6" name="กล่องข้อความ 15"/>
          <p:cNvSpPr txBox="1"/>
          <p:nvPr userDrawn="1"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pic>
        <p:nvPicPr>
          <p:cNvPr id="18" name="รูปภาพ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5" y="1832329"/>
            <a:ext cx="12818157" cy="4674487"/>
          </a:xfrm>
          <a:prstGeom prst="rect">
            <a:avLst/>
          </a:prstGeom>
        </p:spPr>
      </p:pic>
      <p:pic>
        <p:nvPicPr>
          <p:cNvPr id="19" name="รูปภาพ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90" y="5363816"/>
            <a:ext cx="4000500" cy="1143000"/>
          </a:xfrm>
          <a:prstGeom prst="rect">
            <a:avLst/>
          </a:prstGeom>
        </p:spPr>
      </p:pic>
      <p:pic>
        <p:nvPicPr>
          <p:cNvPr id="20" name="รูปภาพ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61" y="1845469"/>
            <a:ext cx="12804904" cy="18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32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222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64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768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6011-5853-4695-A542-E04A5221D059}" type="datetimeFigureOut">
              <a:rPr lang="th-TH" smtClean="0"/>
              <a:t>02/03/61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E1DB-E133-4002-BDF1-0AB181E692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54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hyperlink" Target="https://www.facebook.com/basketballandhealth" TargetMode="External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hlinkClick r:id="rId2" action="ppaction://hlinksldjump"/>
          </p:cNvPr>
          <p:cNvSpPr txBox="1"/>
          <p:nvPr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4" name="กล่องข้อความ 3">
            <a:hlinkClick r:id="rId3" action="ppaction://hlinksldjump"/>
          </p:cNvPr>
          <p:cNvSpPr txBox="1"/>
          <p:nvPr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5" name="กล่องข้อความ 4">
            <a:hlinkClick r:id="rId4" action="ppaction://hlinksldjump"/>
          </p:cNvPr>
          <p:cNvSpPr txBox="1"/>
          <p:nvPr/>
        </p:nvSpPr>
        <p:spPr>
          <a:xfrm>
            <a:off x="5606087" y="1110170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6" name="กล่องข้อความ 5">
            <a:hlinkClick r:id="rId5" action="ppaction://hlinksldjump"/>
          </p:cNvPr>
          <p:cNvSpPr txBox="1"/>
          <p:nvPr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สี่เหลี่ยมผืนผ้า 7">
            <a:hlinkClick r:id="rId2" action="ppaction://hlinksldjump"/>
          </p:cNvPr>
          <p:cNvSpPr/>
          <p:nvPr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hlinkClick r:id="rId2" action="ppaction://hlinksldjump"/>
          </p:cNvPr>
          <p:cNvSpPr txBox="1"/>
          <p:nvPr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3" name="กล่องข้อความ 2">
            <a:hlinkClick r:id="rId3" action="ppaction://hlinksldjump"/>
          </p:cNvPr>
          <p:cNvSpPr txBox="1"/>
          <p:nvPr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5" name="กล่องข้อความ 4">
            <a:hlinkClick r:id="rId4" action="ppaction://hlinksldjump"/>
          </p:cNvPr>
          <p:cNvSpPr txBox="1"/>
          <p:nvPr/>
        </p:nvSpPr>
        <p:spPr>
          <a:xfrm>
            <a:off x="5606087" y="1110170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7" name="กล่องข้อความ 6">
            <a:hlinkClick r:id="rId5" action="ppaction://hlinksldjump"/>
          </p:cNvPr>
          <p:cNvSpPr txBox="1"/>
          <p:nvPr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สี่เหลี่ยมผืนผ้า 10">
            <a:hlinkClick r:id="rId2" action="ppaction://hlinksldjump"/>
          </p:cNvPr>
          <p:cNvSpPr/>
          <p:nvPr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hlinkClick r:id="rId2" action="ppaction://hlinksldjump"/>
          </p:cNvPr>
          <p:cNvSpPr txBox="1"/>
          <p:nvPr/>
        </p:nvSpPr>
        <p:spPr>
          <a:xfrm>
            <a:off x="5606087" y="1110170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4" name="กล่องข้อความ 3">
            <a:hlinkClick r:id="rId3" action="ppaction://hlinksldjump"/>
          </p:cNvPr>
          <p:cNvSpPr txBox="1"/>
          <p:nvPr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5" name="กล่องข้อความ 4">
            <a:hlinkClick r:id="rId4" action="ppaction://hlinksldjump"/>
          </p:cNvPr>
          <p:cNvSpPr txBox="1"/>
          <p:nvPr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7" name="กล่องข้อความ 6">
            <a:hlinkClick r:id="rId5" action="ppaction://hlinksldjump"/>
          </p:cNvPr>
          <p:cNvSpPr txBox="1"/>
          <p:nvPr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สี่เหลี่ยมผืนผ้า 9">
            <a:hlinkClick r:id="rId3" action="ppaction://hlinksldjump"/>
          </p:cNvPr>
          <p:cNvSpPr/>
          <p:nvPr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hlinkClick r:id="rId2" action="ppaction://hlinksldjump"/>
          </p:cNvPr>
          <p:cNvSpPr txBox="1"/>
          <p:nvPr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3" name="กล่องข้อความ 2">
            <a:hlinkClick r:id="rId3" action="ppaction://hlinksldjump"/>
          </p:cNvPr>
          <p:cNvSpPr txBox="1"/>
          <p:nvPr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4" name="กล่องข้อความ 3">
            <a:hlinkClick r:id="rId4" action="ppaction://hlinksldjump"/>
          </p:cNvPr>
          <p:cNvSpPr txBox="1"/>
          <p:nvPr/>
        </p:nvSpPr>
        <p:spPr>
          <a:xfrm>
            <a:off x="5606087" y="1110170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6" name="กล่องข้อความ 5">
            <a:hlinkClick r:id="rId5" action="ppaction://hlinksldjump"/>
          </p:cNvPr>
          <p:cNvSpPr txBox="1"/>
          <p:nvPr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9" name="สี่เหลี่ยมผืนผ้า 8">
            <a:hlinkClick r:id="rId2" action="ppaction://hlinksldjump"/>
          </p:cNvPr>
          <p:cNvSpPr/>
          <p:nvPr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484094" y="4625788"/>
            <a:ext cx="7584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https://www.facebook.com/basketball and health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8377518" y="4625788"/>
            <a:ext cx="31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สมมุตินะครับสมมุติ </a:t>
            </a:r>
            <a:r>
              <a:rPr lang="th-TH" dirty="0" err="1" smtClean="0"/>
              <a:t>อิอิ</a:t>
            </a:r>
            <a:endParaRPr lang="th-TH" dirty="0"/>
          </a:p>
        </p:txBody>
      </p:sp>
      <p:sp>
        <p:nvSpPr>
          <p:cNvPr id="8" name="กล่องข้อความ 7">
            <a:hlinkClick r:id="rId3" action="ppaction://hlinksldjump"/>
          </p:cNvPr>
          <p:cNvSpPr txBox="1"/>
          <p:nvPr/>
        </p:nvSpPr>
        <p:spPr>
          <a:xfrm>
            <a:off x="1020417" y="1110170"/>
            <a:ext cx="189299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Home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0" name="กล่องข้อความ 9">
            <a:hlinkClick r:id="rId4" action="ppaction://hlinksldjump"/>
          </p:cNvPr>
          <p:cNvSpPr txBox="1"/>
          <p:nvPr/>
        </p:nvSpPr>
        <p:spPr>
          <a:xfrm>
            <a:off x="3211167" y="1110170"/>
            <a:ext cx="2097163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baseline="0" dirty="0" smtClean="0">
                <a:latin typeface="Tw Cen MT Condensed" panose="020B0606020104020203" pitchFamily="34" charset="0"/>
              </a:rPr>
              <a:t>     NBA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1" name="กล่องข้อความ 10">
            <a:hlinkClick r:id="rId5" action="ppaction://hlinksldjump"/>
          </p:cNvPr>
          <p:cNvSpPr txBox="1"/>
          <p:nvPr/>
        </p:nvSpPr>
        <p:spPr>
          <a:xfrm>
            <a:off x="5606087" y="1110170"/>
            <a:ext cx="2332718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</a:t>
            </a:r>
            <a:r>
              <a:rPr lang="en-US" sz="4000" b="1" dirty="0" smtClean="0">
                <a:latin typeface="Tw Cen MT Condensed" panose="020B0606020104020203" pitchFamily="34" charset="0"/>
              </a:rPr>
              <a:t>TBL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2" name="กล่องข้อความ 11">
            <a:hlinkClick r:id="rId6" action="ppaction://hlinksldjump"/>
          </p:cNvPr>
          <p:cNvSpPr txBox="1"/>
          <p:nvPr/>
        </p:nvSpPr>
        <p:spPr>
          <a:xfrm>
            <a:off x="8228364" y="1111303"/>
            <a:ext cx="1823841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  Health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3" name="กล่องข้อความ 12">
            <a:hlinkClick r:id="rId7" action="ppaction://hlinksldjump"/>
          </p:cNvPr>
          <p:cNvSpPr txBox="1"/>
          <p:nvPr/>
        </p:nvSpPr>
        <p:spPr>
          <a:xfrm>
            <a:off x="10331475" y="1111303"/>
            <a:ext cx="1568716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w Cen MT Condensed" panose="020B0606020104020203" pitchFamily="34" charset="0"/>
              </a:rPr>
              <a:t>Contact</a:t>
            </a:r>
            <a:endParaRPr lang="th-TH" sz="4000" b="1" dirty="0">
              <a:latin typeface="Tw Cen MT Condensed" panose="020B0606020104020203" pitchFamily="34" charset="0"/>
            </a:endParaRPr>
          </a:p>
        </p:txBody>
      </p:sp>
      <p:sp>
        <p:nvSpPr>
          <p:cNvPr id="15" name="สี่เหลี่ยมผืนผ้า 14">
            <a:hlinkClick r:id="rId3" action="ppaction://hlinksldjump"/>
          </p:cNvPr>
          <p:cNvSpPr/>
          <p:nvPr/>
        </p:nvSpPr>
        <p:spPr>
          <a:xfrm>
            <a:off x="-56315" y="-168198"/>
            <a:ext cx="12818157" cy="13280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w Cen MT Condensed" panose="020B0606020104020203" pitchFamily="34" charset="0"/>
              </a:rPr>
              <a:t>  </a:t>
            </a:r>
            <a:r>
              <a:rPr lang="en-US" sz="5400" b="1" dirty="0" smtClean="0">
                <a:latin typeface="Tw Cen MT Condensed" panose="020B0606020104020203" pitchFamily="34" charset="0"/>
              </a:rPr>
              <a:t>Basketball</a:t>
            </a:r>
            <a:r>
              <a:rPr lang="en-US" sz="5400" b="1" baseline="0" dirty="0" smtClean="0">
                <a:latin typeface="Tw Cen MT Condensed" panose="020B0606020104020203" pitchFamily="34" charset="0"/>
              </a:rPr>
              <a:t> and health</a:t>
            </a:r>
            <a:endParaRPr lang="th-TH" sz="5400" b="1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75</Words>
  <Application>Microsoft Office PowerPoint</Application>
  <PresentationFormat>แบบจอกว้าง</PresentationFormat>
  <Paragraphs>32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Cordia New</vt:lpstr>
      <vt:lpstr>Tw Cen MT Condensed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AdvicePB</dc:creator>
  <cp:lastModifiedBy>AdvicePB</cp:lastModifiedBy>
  <cp:revision>13</cp:revision>
  <dcterms:created xsi:type="dcterms:W3CDTF">2018-03-01T21:14:36Z</dcterms:created>
  <dcterms:modified xsi:type="dcterms:W3CDTF">2018-03-01T23:08:57Z</dcterms:modified>
</cp:coreProperties>
</file>