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9" r:id="rId5"/>
    <p:sldId id="278" r:id="rId6"/>
    <p:sldId id="301" r:id="rId7"/>
    <p:sldId id="282" r:id="rId8"/>
    <p:sldId id="281" r:id="rId9"/>
    <p:sldId id="291" r:id="rId10"/>
    <p:sldId id="289" r:id="rId11"/>
    <p:sldId id="279" r:id="rId12"/>
    <p:sldId id="272" r:id="rId13"/>
    <p:sldId id="280" r:id="rId14"/>
    <p:sldId id="271" r:id="rId15"/>
    <p:sldId id="273" r:id="rId16"/>
    <p:sldId id="283" r:id="rId17"/>
    <p:sldId id="276" r:id="rId18"/>
    <p:sldId id="284" r:id="rId19"/>
    <p:sldId id="285" r:id="rId20"/>
    <p:sldId id="286" r:id="rId21"/>
    <p:sldId id="288" r:id="rId22"/>
    <p:sldId id="287" r:id="rId23"/>
    <p:sldId id="292" r:id="rId24"/>
    <p:sldId id="29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34" autoAdjust="0"/>
  </p:normalViewPr>
  <p:slideViewPr>
    <p:cSldViewPr snapToGrid="0">
      <p:cViewPr varScale="1">
        <p:scale>
          <a:sx n="98" d="100"/>
          <a:sy n="98" d="100"/>
        </p:scale>
        <p:origin x="14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1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9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4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4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5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2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7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5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1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4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6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2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5/9/2022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31" y="3263710"/>
            <a:ext cx="8292111" cy="1399667"/>
          </a:xfrm>
        </p:spPr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FRUSTRATING PINGPONG GAME</a:t>
            </a:r>
            <a:endParaRPr lang="en-US" sz="16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6995" y="4958623"/>
            <a:ext cx="7148512" cy="1382712"/>
          </a:xfrm>
        </p:spPr>
        <p:txBody>
          <a:bodyPr/>
          <a:lstStyle/>
          <a:p>
            <a:r>
              <a:rPr lang="en-US" sz="3200" dirty="0"/>
              <a:t>Nattapon Chanpurk 6422782779 </a:t>
            </a:r>
          </a:p>
          <a:p>
            <a:r>
              <a:rPr lang="en-US" sz="3200" dirty="0"/>
              <a:t>Section3 Group3 ExamRoom5</a:t>
            </a:r>
            <a:endParaRPr lang="uk-UA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383EA-A1B0-E064-3AC3-2CD395C5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09" y="312158"/>
            <a:ext cx="6772007" cy="33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E98F1CC0-1C9E-450E-8A05-8195D102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FirstPage.java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733047-1B8E-AA16-EA94-68B9E4636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7694" y="1927175"/>
            <a:ext cx="3557154" cy="638175"/>
          </a:xfrm>
        </p:spPr>
        <p:txBody>
          <a:bodyPr/>
          <a:lstStyle/>
          <a:p>
            <a:r>
              <a:rPr lang="en-US" dirty="0"/>
              <a:t>1. Run the game</a:t>
            </a:r>
          </a:p>
          <a:p>
            <a:r>
              <a:rPr lang="en-US" dirty="0"/>
              <a:t>Main is in FirstPage.java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20B4CE-6309-5C15-78CA-A40ECDD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2839557"/>
            <a:ext cx="5143514" cy="2469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0DB30-7B8D-BBCB-6B41-43C91549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15" y="2677645"/>
            <a:ext cx="6219835" cy="331936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B59BF92-A5EC-4F99-1D0C-A62C9D4AC59A}"/>
              </a:ext>
            </a:extLst>
          </p:cNvPr>
          <p:cNvSpPr/>
          <p:nvPr/>
        </p:nvSpPr>
        <p:spPr>
          <a:xfrm>
            <a:off x="9440779" y="5270824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AB396-073F-7445-BFDC-6438BA3EABFA}"/>
              </a:ext>
            </a:extLst>
          </p:cNvPr>
          <p:cNvCxnSpPr/>
          <p:nvPr/>
        </p:nvCxnSpPr>
        <p:spPr>
          <a:xfrm>
            <a:off x="7130716" y="5165558"/>
            <a:ext cx="4788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4FC9A6E-E73F-BF58-1828-E9027ACB305A}"/>
              </a:ext>
            </a:extLst>
          </p:cNvPr>
          <p:cNvSpPr txBox="1">
            <a:spLocks/>
          </p:cNvSpPr>
          <p:nvPr/>
        </p:nvSpPr>
        <p:spPr>
          <a:xfrm>
            <a:off x="164141" y="5830324"/>
            <a:ext cx="5699248" cy="808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Note </a:t>
            </a:r>
            <a:r>
              <a:rPr lang="en-US" dirty="0"/>
              <a:t>2 fire event in this class: (Still more in another class)</a:t>
            </a:r>
          </a:p>
          <a:p>
            <a:r>
              <a:rPr lang="en-US" dirty="0"/>
              <a:t>Now Event: </a:t>
            </a:r>
            <a:r>
              <a:rPr lang="en-US" dirty="0" err="1"/>
              <a:t>ActionEvent</a:t>
            </a:r>
            <a:r>
              <a:rPr lang="en-US" dirty="0"/>
              <a:t> / </a:t>
            </a:r>
            <a:r>
              <a:rPr lang="en-US" dirty="0" err="1"/>
              <a:t>ItemEvent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A220D-A659-7886-D351-AF17FD4C5638}"/>
              </a:ext>
            </a:extLst>
          </p:cNvPr>
          <p:cNvCxnSpPr/>
          <p:nvPr/>
        </p:nvCxnSpPr>
        <p:spPr>
          <a:xfrm>
            <a:off x="7034463" y="4828585"/>
            <a:ext cx="1933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1F5BB8-1E03-5469-8518-93C9596BCF95}"/>
              </a:ext>
            </a:extLst>
          </p:cNvPr>
          <p:cNvSpPr/>
          <p:nvPr/>
        </p:nvSpPr>
        <p:spPr>
          <a:xfrm>
            <a:off x="9107904" y="4349998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C0BAC2-3F05-0E03-0112-ABD8762DFA43}"/>
              </a:ext>
            </a:extLst>
          </p:cNvPr>
          <p:cNvSpPr/>
          <p:nvPr/>
        </p:nvSpPr>
        <p:spPr>
          <a:xfrm>
            <a:off x="8791073" y="2769825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FD586B-EB4E-210F-69D0-081879C02F8B}"/>
              </a:ext>
            </a:extLst>
          </p:cNvPr>
          <p:cNvCxnSpPr/>
          <p:nvPr/>
        </p:nvCxnSpPr>
        <p:spPr>
          <a:xfrm>
            <a:off x="7038474" y="3223625"/>
            <a:ext cx="1620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E18A63-2D8E-E1B2-3714-896067663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5000" y="5780781"/>
            <a:ext cx="2054710" cy="333375"/>
          </a:xfrm>
        </p:spPr>
        <p:txBody>
          <a:bodyPr/>
          <a:lstStyle/>
          <a:p>
            <a:r>
              <a:rPr lang="en-US" dirty="0"/>
              <a:t>Math in overridden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E80CD-2E05-20B4-A1B6-E0714EDEAF73}"/>
              </a:ext>
            </a:extLst>
          </p:cNvPr>
          <p:cNvSpPr/>
          <p:nvPr/>
        </p:nvSpPr>
        <p:spPr>
          <a:xfrm>
            <a:off x="2053389" y="4491789"/>
            <a:ext cx="1532022" cy="53741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12AD8F7-158E-AE5E-1AF4-3238915053C4}"/>
              </a:ext>
            </a:extLst>
          </p:cNvPr>
          <p:cNvSpPr/>
          <p:nvPr/>
        </p:nvSpPr>
        <p:spPr>
          <a:xfrm rot="232466">
            <a:off x="3723105" y="4783045"/>
            <a:ext cx="2909170" cy="20525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84DF87-5BCB-DF43-B10F-95E03360B76C}"/>
              </a:ext>
            </a:extLst>
          </p:cNvPr>
          <p:cNvCxnSpPr/>
          <p:nvPr/>
        </p:nvCxnSpPr>
        <p:spPr>
          <a:xfrm>
            <a:off x="6705600" y="5029200"/>
            <a:ext cx="168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D278392C-20C5-EF14-6BAC-2855E9E62243}"/>
              </a:ext>
            </a:extLst>
          </p:cNvPr>
          <p:cNvSpPr txBox="1">
            <a:spLocks/>
          </p:cNvSpPr>
          <p:nvPr/>
        </p:nvSpPr>
        <p:spPr>
          <a:xfrm rot="251339">
            <a:off x="3760316" y="4373392"/>
            <a:ext cx="2562006" cy="144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dirty="0" err="1"/>
              <a:t>JRadioButton</a:t>
            </a:r>
            <a:r>
              <a:rPr lang="en-US" dirty="0"/>
              <a:t> selected</a:t>
            </a:r>
          </a:p>
          <a:p>
            <a:endParaRPr lang="en-US" dirty="0"/>
          </a:p>
          <a:p>
            <a:r>
              <a:rPr lang="en-US" dirty="0"/>
              <a:t>Open new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 GameFrame.java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226F8AF-215D-3781-9C0E-E13FB207AD82}"/>
              </a:ext>
            </a:extLst>
          </p:cNvPr>
          <p:cNvSpPr/>
          <p:nvPr/>
        </p:nvSpPr>
        <p:spPr>
          <a:xfrm>
            <a:off x="7844589" y="3730991"/>
            <a:ext cx="561474" cy="148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BE77907-D2DC-F376-7CAC-CDEA15FEE792}"/>
              </a:ext>
            </a:extLst>
          </p:cNvPr>
          <p:cNvSpPr txBox="1">
            <a:spLocks/>
          </p:cNvSpPr>
          <p:nvPr/>
        </p:nvSpPr>
        <p:spPr>
          <a:xfrm>
            <a:off x="8390021" y="3699490"/>
            <a:ext cx="2894502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Difficulty button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8748D-5C16-4411-7A78-97BDF5D3E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227" y="1821949"/>
            <a:ext cx="2622383" cy="7867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72E20A-DF15-FD64-9297-D76CA601976F}"/>
              </a:ext>
            </a:extLst>
          </p:cNvPr>
          <p:cNvSpPr/>
          <p:nvPr/>
        </p:nvSpPr>
        <p:spPr>
          <a:xfrm>
            <a:off x="7547810" y="3531160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90961874-7318-9FD6-DA7C-5882F1D0FCCC}"/>
              </a:ext>
            </a:extLst>
          </p:cNvPr>
          <p:cNvSpPr txBox="1">
            <a:spLocks/>
          </p:cNvSpPr>
          <p:nvPr/>
        </p:nvSpPr>
        <p:spPr>
          <a:xfrm>
            <a:off x="8492479" y="3415305"/>
            <a:ext cx="3337475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Timer speed (speed of ball)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E9ED4F-1415-E877-E575-C7850D594E9A}"/>
              </a:ext>
            </a:extLst>
          </p:cNvPr>
          <p:cNvSpPr/>
          <p:nvPr/>
        </p:nvSpPr>
        <p:spPr>
          <a:xfrm>
            <a:off x="9939843" y="2983922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F3416-368E-CD18-648F-8E97903D5367}"/>
              </a:ext>
            </a:extLst>
          </p:cNvPr>
          <p:cNvCxnSpPr>
            <a:cxnSpLocks/>
          </p:cNvCxnSpPr>
          <p:nvPr/>
        </p:nvCxnSpPr>
        <p:spPr>
          <a:xfrm>
            <a:off x="6908353" y="3318352"/>
            <a:ext cx="2893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เซ็นต์ตรวจ ไอคอน">
            <a:extLst>
              <a:ext uri="{FF2B5EF4-FFF2-40B4-BE49-F238E27FC236}">
                <a16:creationId xmlns:a16="http://schemas.microsoft.com/office/drawing/2014/main" id="{572D27A0-6E41-F3CD-F097-65B3F380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216" y="5308740"/>
            <a:ext cx="319913" cy="3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D289EA5-5BD9-6900-119F-D59B63D3329A}"/>
              </a:ext>
            </a:extLst>
          </p:cNvPr>
          <p:cNvSpPr txBox="1">
            <a:spLocks/>
          </p:cNvSpPr>
          <p:nvPr/>
        </p:nvSpPr>
        <p:spPr>
          <a:xfrm>
            <a:off x="9765473" y="4401856"/>
            <a:ext cx="2408453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typed events counted</a:t>
            </a:r>
          </a:p>
        </p:txBody>
      </p:sp>
    </p:spTree>
    <p:extLst>
      <p:ext uri="{BB962C8B-B14F-4D97-AF65-F5344CB8AC3E}">
        <p14:creationId xmlns:p14="http://schemas.microsoft.com/office/powerpoint/2010/main" val="293768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2629A24-E59A-4C77-8F59-54B8E959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GameFrame.java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06EAB9-F510-CA77-0A6F-5231B0052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6205" y="5714975"/>
            <a:ext cx="8828869" cy="368300"/>
          </a:xfrm>
        </p:spPr>
        <p:txBody>
          <a:bodyPr/>
          <a:lstStyle/>
          <a:p>
            <a:r>
              <a:rPr lang="en-US" dirty="0"/>
              <a:t>Consists of 2 classes: GamePanel.java </a:t>
            </a:r>
            <a:r>
              <a:rPr lang="en-US" dirty="0">
                <a:sym typeface="Wingdings" panose="05000000000000000000" pitchFamily="2" charset="2"/>
              </a:rPr>
              <a:t> Main </a:t>
            </a:r>
            <a:r>
              <a:rPr lang="en-US" dirty="0" err="1">
                <a:sym typeface="Wingdings" panose="05000000000000000000" pitchFamily="2" charset="2"/>
              </a:rPr>
              <a:t>PingPong</a:t>
            </a:r>
            <a:r>
              <a:rPr lang="en-US" dirty="0">
                <a:sym typeface="Wingdings" panose="05000000000000000000" pitchFamily="2" charset="2"/>
              </a:rPr>
              <a:t> game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0E32E-49D4-441A-E22B-BE2B401B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0" y="2051939"/>
            <a:ext cx="6077648" cy="2994569"/>
          </a:xfrm>
          <a:prstGeom prst="rect">
            <a:avLst/>
          </a:prstGeom>
        </p:spPr>
      </p:pic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FB009DF-8665-D703-FD4C-F21CCA2A5B88}"/>
              </a:ext>
            </a:extLst>
          </p:cNvPr>
          <p:cNvSpPr txBox="1">
            <a:spLocks/>
          </p:cNvSpPr>
          <p:nvPr/>
        </p:nvSpPr>
        <p:spPr>
          <a:xfrm>
            <a:off x="3475426" y="6083275"/>
            <a:ext cx="6671205" cy="36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RightPanel.java </a:t>
            </a:r>
            <a:r>
              <a:rPr lang="en-US" dirty="0">
                <a:sym typeface="Wingdings" panose="05000000000000000000" pitchFamily="2" charset="2"/>
              </a:rPr>
              <a:t> Scoreboard, settings panel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F50196-D7E5-C95C-9866-CF6ED054C78B}"/>
              </a:ext>
            </a:extLst>
          </p:cNvPr>
          <p:cNvCxnSpPr/>
          <p:nvPr/>
        </p:nvCxnSpPr>
        <p:spPr>
          <a:xfrm>
            <a:off x="3914273" y="3280704"/>
            <a:ext cx="168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88222-311E-FAB3-4294-FAF327F1CD70}"/>
              </a:ext>
            </a:extLst>
          </p:cNvPr>
          <p:cNvCxnSpPr/>
          <p:nvPr/>
        </p:nvCxnSpPr>
        <p:spPr>
          <a:xfrm>
            <a:off x="3914272" y="3429093"/>
            <a:ext cx="168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866F6AE-0C22-0454-8A53-8A58CE8AD4CE}"/>
              </a:ext>
            </a:extLst>
          </p:cNvPr>
          <p:cNvSpPr/>
          <p:nvPr/>
        </p:nvSpPr>
        <p:spPr>
          <a:xfrm>
            <a:off x="5598693" y="299374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1FA606-F0D7-39DD-4711-EB6B43A1E99B}"/>
              </a:ext>
            </a:extLst>
          </p:cNvPr>
          <p:cNvSpPr/>
          <p:nvPr/>
        </p:nvSpPr>
        <p:spPr>
          <a:xfrm rot="7652158">
            <a:off x="609728" y="3286658"/>
            <a:ext cx="561474" cy="148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39FC29-0BF4-48B3-903C-0554E77D89A1}"/>
              </a:ext>
            </a:extLst>
          </p:cNvPr>
          <p:cNvSpPr/>
          <p:nvPr/>
        </p:nvSpPr>
        <p:spPr>
          <a:xfrm>
            <a:off x="126636" y="3553981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729BEF-3C63-11EC-98F0-190839230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2" y="2051939"/>
            <a:ext cx="5290492" cy="2583701"/>
          </a:xfrm>
          <a:prstGeom prst="rect">
            <a:avLst/>
          </a:prstGeom>
        </p:spPr>
      </p:pic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2027CD0-1506-8F5C-28AE-6B65F6ADC4F4}"/>
              </a:ext>
            </a:extLst>
          </p:cNvPr>
          <p:cNvSpPr txBox="1">
            <a:spLocks/>
          </p:cNvSpPr>
          <p:nvPr/>
        </p:nvSpPr>
        <p:spPr>
          <a:xfrm>
            <a:off x="7972927" y="4752607"/>
            <a:ext cx="4219074" cy="36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GamePanel.java                    RightPanel.java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99801-A301-00DA-E34B-490AF756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47" y="1949720"/>
            <a:ext cx="2609482" cy="8249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F1A256-CEDC-1420-5BA8-03B815932B8B}"/>
              </a:ext>
            </a:extLst>
          </p:cNvPr>
          <p:cNvCxnSpPr/>
          <p:nvPr/>
        </p:nvCxnSpPr>
        <p:spPr>
          <a:xfrm>
            <a:off x="1120445" y="3165273"/>
            <a:ext cx="1069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D4391D-21C8-3E35-3740-9BC7214E25EE}"/>
              </a:ext>
            </a:extLst>
          </p:cNvPr>
          <p:cNvCxnSpPr/>
          <p:nvPr/>
        </p:nvCxnSpPr>
        <p:spPr>
          <a:xfrm>
            <a:off x="1120445" y="3293703"/>
            <a:ext cx="1069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เซ็นต์ตรวจ ไอคอน">
            <a:extLst>
              <a:ext uri="{FF2B5EF4-FFF2-40B4-BE49-F238E27FC236}">
                <a16:creationId xmlns:a16="http://schemas.microsoft.com/office/drawing/2014/main" id="{65EBD488-A6A9-5010-9CAB-39AF36DE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5" y="4204453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45F8B6-DA08-A7CA-63B5-AD242202AB1E}"/>
              </a:ext>
            </a:extLst>
          </p:cNvPr>
          <p:cNvSpPr txBox="1"/>
          <p:nvPr/>
        </p:nvSpPr>
        <p:spPr>
          <a:xfrm>
            <a:off x="-58423" y="3933848"/>
            <a:ext cx="138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super, this</a:t>
            </a:r>
          </a:p>
        </p:txBody>
      </p:sp>
    </p:spTree>
    <p:extLst>
      <p:ext uri="{BB962C8B-B14F-4D97-AF65-F5344CB8AC3E}">
        <p14:creationId xmlns:p14="http://schemas.microsoft.com/office/powerpoint/2010/main" val="268876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C22B86-AA73-2951-0226-9059786D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2" y="2309778"/>
            <a:ext cx="6092655" cy="3690139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F149A7BD-B671-4CD0-B09D-70D9786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95D8-D7A3-4482-97EE-DDF8F4CC81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90819" y="4925245"/>
            <a:ext cx="1377290" cy="369887"/>
          </a:xfrm>
        </p:spPr>
        <p:txBody>
          <a:bodyPr/>
          <a:lstStyle/>
          <a:p>
            <a:r>
              <a:rPr lang="en-US" dirty="0"/>
              <a:t>1 Listener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9F12D-8FFE-47C4-717E-EE661928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0" y="2681350"/>
            <a:ext cx="1983416" cy="16419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CB132E-DA93-9344-87B2-5CDE2B9AAEA1}"/>
              </a:ext>
            </a:extLst>
          </p:cNvPr>
          <p:cNvCxnSpPr/>
          <p:nvPr/>
        </p:nvCxnSpPr>
        <p:spPr>
          <a:xfrm>
            <a:off x="898358" y="5261811"/>
            <a:ext cx="1684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A8C40F-FD0D-7193-DB59-2A6F01164AE6}"/>
              </a:ext>
            </a:extLst>
          </p:cNvPr>
          <p:cNvSpPr/>
          <p:nvPr/>
        </p:nvSpPr>
        <p:spPr>
          <a:xfrm>
            <a:off x="4629708" y="5073883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A5A35D-6739-9BE1-D848-015C25442534}"/>
              </a:ext>
            </a:extLst>
          </p:cNvPr>
          <p:cNvSpPr/>
          <p:nvPr/>
        </p:nvSpPr>
        <p:spPr>
          <a:xfrm>
            <a:off x="5077326" y="4952154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F3DA32A-D14E-9080-FB25-9BD9A11CA98A}"/>
              </a:ext>
            </a:extLst>
          </p:cNvPr>
          <p:cNvSpPr/>
          <p:nvPr/>
        </p:nvSpPr>
        <p:spPr>
          <a:xfrm rot="19520262">
            <a:off x="2863420" y="3047013"/>
            <a:ext cx="561474" cy="148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B892B5-E70A-30D5-D0E8-B201661BD95E}"/>
              </a:ext>
            </a:extLst>
          </p:cNvPr>
          <p:cNvSpPr/>
          <p:nvPr/>
        </p:nvSpPr>
        <p:spPr>
          <a:xfrm>
            <a:off x="3417341" y="2594284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AA066D-36D9-1AA9-71A8-38BC93DA80E4}"/>
              </a:ext>
            </a:extLst>
          </p:cNvPr>
          <p:cNvCxnSpPr>
            <a:cxnSpLocks/>
          </p:cNvCxnSpPr>
          <p:nvPr/>
        </p:nvCxnSpPr>
        <p:spPr>
          <a:xfrm>
            <a:off x="3465094" y="2530116"/>
            <a:ext cx="186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เซ็นต์ตรวจ ไอคอน">
            <a:extLst>
              <a:ext uri="{FF2B5EF4-FFF2-40B4-BE49-F238E27FC236}">
                <a16:creationId xmlns:a16="http://schemas.microsoft.com/office/drawing/2014/main" id="{6ACE6C84-CBF3-8F63-486D-4E8BE3A5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04" y="2586981"/>
            <a:ext cx="319913" cy="3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เซ็นต์ตรวจ ไอคอน">
            <a:extLst>
              <a:ext uri="{FF2B5EF4-FFF2-40B4-BE49-F238E27FC236}">
                <a16:creationId xmlns:a16="http://schemas.microsoft.com/office/drawing/2014/main" id="{37990E19-31DF-3D59-B644-A9B963AB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73" y="5234851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BAA86DA-ED81-F224-FEB6-5D5FC6C8FD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201"/>
          <a:stretch/>
        </p:blipFill>
        <p:spPr>
          <a:xfrm>
            <a:off x="7256076" y="1896485"/>
            <a:ext cx="3273984" cy="22583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892634C-7DDA-5086-5799-40C0F9849B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72"/>
          <a:stretch/>
        </p:blipFill>
        <p:spPr>
          <a:xfrm>
            <a:off x="7256076" y="4342148"/>
            <a:ext cx="3273984" cy="22679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7081-B097-F8B7-331A-F318806C7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85756" y="2570871"/>
            <a:ext cx="1697334" cy="395287"/>
          </a:xfrm>
        </p:spPr>
        <p:txBody>
          <a:bodyPr/>
          <a:lstStyle/>
          <a:p>
            <a:r>
              <a:rPr lang="en-US" dirty="0"/>
              <a:t>Implicit Casting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6FC154-298C-A079-C99C-49574696F8E1}"/>
              </a:ext>
            </a:extLst>
          </p:cNvPr>
          <p:cNvSpPr/>
          <p:nvPr/>
        </p:nvSpPr>
        <p:spPr>
          <a:xfrm>
            <a:off x="1217841" y="2475511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997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711EE75-6077-C10E-1AE0-7681F9D7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6" y="2234154"/>
            <a:ext cx="4068556" cy="404106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F714F6-D088-F7E0-6F56-F971A35AC880}"/>
              </a:ext>
            </a:extLst>
          </p:cNvPr>
          <p:cNvSpPr/>
          <p:nvPr/>
        </p:nvSpPr>
        <p:spPr>
          <a:xfrm>
            <a:off x="6033476" y="2112068"/>
            <a:ext cx="4446954" cy="13032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149A7BD-B671-4CD0-B09D-70D9786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95D8-D7A3-4482-97EE-DDF8F4CC81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11077" y="2416809"/>
            <a:ext cx="7291753" cy="1623745"/>
          </a:xfrm>
        </p:spPr>
        <p:txBody>
          <a:bodyPr/>
          <a:lstStyle/>
          <a:p>
            <a:r>
              <a:rPr lang="en-US" dirty="0"/>
              <a:t>All updated components are using timer1</a:t>
            </a:r>
          </a:p>
          <a:p>
            <a:r>
              <a:rPr lang="en-US" dirty="0"/>
              <a:t>timer1 = control all moving graphics</a:t>
            </a:r>
          </a:p>
          <a:p>
            <a:endParaRPr lang="en-US" dirty="0"/>
          </a:p>
          <a:p>
            <a:r>
              <a:rPr lang="en-US" dirty="0"/>
              <a:t>Including, Paddle A, B, ball, and when the ball hit the L/R or new center wall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DC2C15-8580-AC5F-1E83-B4175EDCE25C}"/>
              </a:ext>
            </a:extLst>
          </p:cNvPr>
          <p:cNvSpPr/>
          <p:nvPr/>
        </p:nvSpPr>
        <p:spPr>
          <a:xfrm>
            <a:off x="2796073" y="4337539"/>
            <a:ext cx="2260481" cy="2124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998B6D-991B-AC1D-C81C-B9B901570356}"/>
              </a:ext>
            </a:extLst>
          </p:cNvPr>
          <p:cNvSpPr txBox="1">
            <a:spLocks/>
          </p:cNvSpPr>
          <p:nvPr/>
        </p:nvSpPr>
        <p:spPr>
          <a:xfrm>
            <a:off x="5276603" y="4258804"/>
            <a:ext cx="3476628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void </a:t>
            </a:r>
            <a:r>
              <a:rPr lang="en-US" dirty="0" err="1"/>
              <a:t>keyPressed</a:t>
            </a:r>
            <a:r>
              <a:rPr lang="en-US" dirty="0"/>
              <a:t> (</a:t>
            </a:r>
            <a:r>
              <a:rPr lang="en-US" dirty="0" err="1"/>
              <a:t>KeyEvent</a:t>
            </a:r>
            <a:r>
              <a:rPr lang="en-US" dirty="0"/>
              <a:t> 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B14E38-8E6A-E60E-A8F8-6841B7C05C52}"/>
              </a:ext>
            </a:extLst>
          </p:cNvPr>
          <p:cNvSpPr/>
          <p:nvPr/>
        </p:nvSpPr>
        <p:spPr>
          <a:xfrm>
            <a:off x="3722197" y="4740731"/>
            <a:ext cx="1389066" cy="2124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F0B86D-017B-0985-6C96-153DCA6A23C7}"/>
              </a:ext>
            </a:extLst>
          </p:cNvPr>
          <p:cNvSpPr/>
          <p:nvPr/>
        </p:nvSpPr>
        <p:spPr>
          <a:xfrm>
            <a:off x="3721989" y="5306379"/>
            <a:ext cx="1389066" cy="2124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9001EC-1BA7-2D8C-337A-613C3301D709}"/>
              </a:ext>
            </a:extLst>
          </p:cNvPr>
          <p:cNvSpPr txBox="1">
            <a:spLocks/>
          </p:cNvSpPr>
          <p:nvPr/>
        </p:nvSpPr>
        <p:spPr>
          <a:xfrm>
            <a:off x="5331310" y="4681363"/>
            <a:ext cx="6251089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ball is in </a:t>
            </a:r>
            <a:r>
              <a:rPr lang="en-US" dirty="0" err="1"/>
              <a:t>playerA</a:t>
            </a:r>
            <a:r>
              <a:rPr lang="en-US" dirty="0"/>
              <a:t> side, and have to bounce to new center wall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85780A-4E27-57EE-1367-22D2737C7BB1}"/>
              </a:ext>
            </a:extLst>
          </p:cNvPr>
          <p:cNvSpPr txBox="1">
            <a:spLocks/>
          </p:cNvSpPr>
          <p:nvPr/>
        </p:nvSpPr>
        <p:spPr>
          <a:xfrm>
            <a:off x="5366553" y="5227644"/>
            <a:ext cx="6536277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ball is in </a:t>
            </a:r>
            <a:r>
              <a:rPr lang="en-US" dirty="0" err="1"/>
              <a:t>playerB</a:t>
            </a:r>
            <a:r>
              <a:rPr lang="en-US" dirty="0"/>
              <a:t> side, and have to bounce to new center wall</a:t>
            </a:r>
          </a:p>
        </p:txBody>
      </p:sp>
    </p:spTree>
    <p:extLst>
      <p:ext uri="{BB962C8B-B14F-4D97-AF65-F5344CB8AC3E}">
        <p14:creationId xmlns:p14="http://schemas.microsoft.com/office/powerpoint/2010/main" val="330324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303">
            <a:extLst>
              <a:ext uri="{FF2B5EF4-FFF2-40B4-BE49-F238E27FC236}">
                <a16:creationId xmlns:a16="http://schemas.microsoft.com/office/drawing/2014/main" id="{CC9597EE-FEDD-E0F6-6EE0-F5E7C6F0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" y="2881167"/>
            <a:ext cx="9248942" cy="3564606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04552" y="5231263"/>
            <a:ext cx="1422584" cy="1462526"/>
          </a:xfrm>
        </p:spPr>
        <p:txBody>
          <a:bodyPr/>
          <a:lstStyle/>
          <a:p>
            <a:r>
              <a:rPr lang="en-US" dirty="0" err="1"/>
              <a:t>g.fillRect</a:t>
            </a:r>
            <a:endParaRPr lang="en-US" dirty="0"/>
          </a:p>
          <a:p>
            <a:r>
              <a:rPr lang="en-US" dirty="0" err="1"/>
              <a:t>g.drawLine</a:t>
            </a:r>
            <a:endParaRPr lang="en-US" dirty="0"/>
          </a:p>
          <a:p>
            <a:r>
              <a:rPr lang="en-US" dirty="0" err="1"/>
              <a:t>g.drawOval</a:t>
            </a:r>
            <a:endParaRPr lang="en-US" dirty="0"/>
          </a:p>
          <a:p>
            <a:r>
              <a:rPr lang="en-US" dirty="0"/>
              <a:t>And more</a:t>
            </a:r>
            <a:endParaRPr lang="uk-UA" dirty="0"/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351AFCB6-099B-68BE-F4BF-1CC9412C2B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0935" y="5104290"/>
            <a:ext cx="2721982" cy="424771"/>
          </a:xfrm>
        </p:spPr>
        <p:txBody>
          <a:bodyPr/>
          <a:lstStyle/>
          <a:p>
            <a:r>
              <a:rPr lang="en-US" dirty="0"/>
              <a:t>Still more color in the code</a:t>
            </a:r>
          </a:p>
        </p:txBody>
      </p:sp>
      <p:sp>
        <p:nvSpPr>
          <p:cNvPr id="317" name="Arrow: Right 316">
            <a:extLst>
              <a:ext uri="{FF2B5EF4-FFF2-40B4-BE49-F238E27FC236}">
                <a16:creationId xmlns:a16="http://schemas.microsoft.com/office/drawing/2014/main" id="{2D31D2B1-B198-3AED-CEFF-3EFC6C6C86C8}"/>
              </a:ext>
            </a:extLst>
          </p:cNvPr>
          <p:cNvSpPr/>
          <p:nvPr/>
        </p:nvSpPr>
        <p:spPr>
          <a:xfrm rot="20786876">
            <a:off x="4104330" y="5592106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B45F5CA-42F1-217D-28B8-0984A2A14568}"/>
              </a:ext>
            </a:extLst>
          </p:cNvPr>
          <p:cNvSpPr/>
          <p:nvPr/>
        </p:nvSpPr>
        <p:spPr>
          <a:xfrm>
            <a:off x="4594597" y="5282341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321" name="Arrow: Right 320">
            <a:extLst>
              <a:ext uri="{FF2B5EF4-FFF2-40B4-BE49-F238E27FC236}">
                <a16:creationId xmlns:a16="http://schemas.microsoft.com/office/drawing/2014/main" id="{039849E8-3127-BDC5-8F36-5D0801B953D5}"/>
              </a:ext>
            </a:extLst>
          </p:cNvPr>
          <p:cNvSpPr/>
          <p:nvPr/>
        </p:nvSpPr>
        <p:spPr>
          <a:xfrm rot="20786876">
            <a:off x="4184540" y="2998050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06DD49F-436D-ECBB-78BC-148E42C79405}"/>
              </a:ext>
            </a:extLst>
          </p:cNvPr>
          <p:cNvSpPr/>
          <p:nvPr/>
        </p:nvSpPr>
        <p:spPr>
          <a:xfrm>
            <a:off x="4672263" y="2739107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9E4537E8-E630-745A-1F7A-3051AC976E36}"/>
              </a:ext>
            </a:extLst>
          </p:cNvPr>
          <p:cNvSpPr/>
          <p:nvPr/>
        </p:nvSpPr>
        <p:spPr>
          <a:xfrm rot="20786876">
            <a:off x="6160574" y="3170480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2982DC46-752E-5642-FA38-3139D8545708}"/>
              </a:ext>
            </a:extLst>
          </p:cNvPr>
          <p:cNvSpPr/>
          <p:nvPr/>
        </p:nvSpPr>
        <p:spPr>
          <a:xfrm>
            <a:off x="6648297" y="2911537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BB0D7C60-570C-2D12-72C7-7DEF96CF61AF}"/>
              </a:ext>
            </a:extLst>
          </p:cNvPr>
          <p:cNvSpPr/>
          <p:nvPr/>
        </p:nvSpPr>
        <p:spPr>
          <a:xfrm rot="20786876">
            <a:off x="5273212" y="5807797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D62B99D-5CCA-736E-529E-C4DE94E048E2}"/>
              </a:ext>
            </a:extLst>
          </p:cNvPr>
          <p:cNvSpPr/>
          <p:nvPr/>
        </p:nvSpPr>
        <p:spPr>
          <a:xfrm>
            <a:off x="5760935" y="5548854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D18BD61-AD79-9BB4-1F94-B5BE514B1C90}"/>
              </a:ext>
            </a:extLst>
          </p:cNvPr>
          <p:cNvSpPr/>
          <p:nvPr/>
        </p:nvSpPr>
        <p:spPr>
          <a:xfrm rot="20786876">
            <a:off x="8951782" y="6132243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9371A44B-2137-30C5-F948-FE334DE56A57}"/>
              </a:ext>
            </a:extLst>
          </p:cNvPr>
          <p:cNvSpPr/>
          <p:nvPr/>
        </p:nvSpPr>
        <p:spPr>
          <a:xfrm>
            <a:off x="9439505" y="5873300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pic>
        <p:nvPicPr>
          <p:cNvPr id="331" name="Picture 2" descr="เซ็นต์ตรวจ ไอคอน">
            <a:extLst>
              <a:ext uri="{FF2B5EF4-FFF2-40B4-BE49-F238E27FC236}">
                <a16:creationId xmlns:a16="http://schemas.microsoft.com/office/drawing/2014/main" id="{FFB3EEDA-EF1B-09D7-875D-E19B7B37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168" y="5823283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เซ็นต์ตรวจ ไอคอน">
            <a:extLst>
              <a:ext uri="{FF2B5EF4-FFF2-40B4-BE49-F238E27FC236}">
                <a16:creationId xmlns:a16="http://schemas.microsoft.com/office/drawing/2014/main" id="{A450CEEA-B63B-ED6F-790E-DDED92D6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10" y="5142055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308">
            <a:extLst>
              <a:ext uri="{FF2B5EF4-FFF2-40B4-BE49-F238E27FC236}">
                <a16:creationId xmlns:a16="http://schemas.microsoft.com/office/drawing/2014/main" id="{AE68D9BE-4D80-67BA-10C2-B4781D68A248}"/>
              </a:ext>
            </a:extLst>
          </p:cNvPr>
          <p:cNvSpPr txBox="1">
            <a:spLocks/>
          </p:cNvSpPr>
          <p:nvPr/>
        </p:nvSpPr>
        <p:spPr>
          <a:xfrm>
            <a:off x="727075" y="2403475"/>
            <a:ext cx="441442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paintComponent of object inside </a:t>
            </a:r>
            <a:endParaRPr lang="uk-UA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FC0AF7-13DC-129F-563C-9A918755788E}"/>
              </a:ext>
            </a:extLst>
          </p:cNvPr>
          <p:cNvSpPr/>
          <p:nvPr/>
        </p:nvSpPr>
        <p:spPr>
          <a:xfrm>
            <a:off x="1971896" y="3622453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02">
            <a:extLst>
              <a:ext uri="{FF2B5EF4-FFF2-40B4-BE49-F238E27FC236}">
                <a16:creationId xmlns:a16="http://schemas.microsoft.com/office/drawing/2014/main" id="{E8E0A9AA-674C-4E25-A4BF-D05D0124792E}"/>
              </a:ext>
            </a:extLst>
          </p:cNvPr>
          <p:cNvSpPr txBox="1">
            <a:spLocks/>
          </p:cNvSpPr>
          <p:nvPr/>
        </p:nvSpPr>
        <p:spPr>
          <a:xfrm>
            <a:off x="3550436" y="3559890"/>
            <a:ext cx="8031964" cy="42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Put here!, because need to be ready to switch gray wall with black field at anytime</a:t>
            </a:r>
          </a:p>
        </p:txBody>
      </p:sp>
    </p:spTree>
    <p:extLst>
      <p:ext uri="{BB962C8B-B14F-4D97-AF65-F5344CB8AC3E}">
        <p14:creationId xmlns:p14="http://schemas.microsoft.com/office/powerpoint/2010/main" val="79976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2403D-5E09-9971-2756-824A1305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667726"/>
            <a:ext cx="7319398" cy="3499112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285" y="2010683"/>
            <a:ext cx="4414420" cy="365125"/>
          </a:xfrm>
        </p:spPr>
        <p:txBody>
          <a:bodyPr/>
          <a:lstStyle/>
          <a:p>
            <a:r>
              <a:rPr lang="en-US" sz="2400" dirty="0"/>
              <a:t>Blaming Text in </a:t>
            </a:r>
            <a:r>
              <a:rPr lang="en-US" sz="2400" dirty="0" err="1"/>
              <a:t>paintComponent</a:t>
            </a:r>
            <a:endParaRPr lang="uk-UA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1710E-81DC-B6F4-E817-343C3CF6B0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90662" y="2482349"/>
            <a:ext cx="4254854" cy="2057567"/>
          </a:xfrm>
        </p:spPr>
        <p:txBody>
          <a:bodyPr/>
          <a:lstStyle/>
          <a:p>
            <a:r>
              <a:rPr lang="en-US" dirty="0"/>
              <a:t>Game ends when one side’s score &gt;= 20</a:t>
            </a:r>
          </a:p>
          <a:p>
            <a:r>
              <a:rPr lang="en-US" dirty="0"/>
              <a:t>Send </a:t>
            </a:r>
            <a:r>
              <a:rPr lang="en-US" i="1" dirty="0"/>
              <a:t>exit</a:t>
            </a:r>
            <a:r>
              <a:rPr lang="en-US" dirty="0"/>
              <a:t> to timer1 in </a:t>
            </a:r>
            <a:r>
              <a:rPr lang="en-US" dirty="0" err="1"/>
              <a:t>ActionPerformed</a:t>
            </a:r>
            <a:endParaRPr lang="en-US" dirty="0"/>
          </a:p>
          <a:p>
            <a:endParaRPr lang="en-US" dirty="0"/>
          </a:p>
          <a:p>
            <a:r>
              <a:rPr lang="en-US" dirty="0"/>
              <a:t>Blame! when the game ended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DE474D5-56B9-C202-B4EC-E3ECCD7B4B6A}"/>
              </a:ext>
            </a:extLst>
          </p:cNvPr>
          <p:cNvSpPr/>
          <p:nvPr/>
        </p:nvSpPr>
        <p:spPr>
          <a:xfrm rot="21360167">
            <a:off x="5891205" y="2655053"/>
            <a:ext cx="1314965" cy="1823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2D0739-313E-AF07-EDC0-5DCC77F94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473"/>
          <a:stretch/>
        </p:blipFill>
        <p:spPr>
          <a:xfrm>
            <a:off x="7070872" y="4041358"/>
            <a:ext cx="3872153" cy="26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49DF2-DCFF-239D-3D32-6F9CC019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7" y="2586623"/>
            <a:ext cx="7953375" cy="2228850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285" y="2010683"/>
            <a:ext cx="4414420" cy="365125"/>
          </a:xfrm>
        </p:spPr>
        <p:txBody>
          <a:bodyPr/>
          <a:lstStyle/>
          <a:p>
            <a:r>
              <a:rPr lang="en-US" dirty="0"/>
              <a:t>Start/ stop the timer1 of the game</a:t>
            </a:r>
            <a:endParaRPr lang="uk-U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1710E-81DC-B6F4-E817-343C3CF6B0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7642" y="2840003"/>
            <a:ext cx="4254854" cy="431014"/>
          </a:xfrm>
        </p:spPr>
        <p:txBody>
          <a:bodyPr/>
          <a:lstStyle/>
          <a:p>
            <a:r>
              <a:rPr lang="en-US" dirty="0"/>
              <a:t>The timer1 already started in </a:t>
            </a:r>
            <a:r>
              <a:rPr lang="en-US" dirty="0" err="1"/>
              <a:t>GamePanel</a:t>
            </a:r>
            <a:r>
              <a:rPr lang="en-US" dirty="0"/>
              <a:t>()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EDEC816-1270-BBC7-7A0B-126C633C6E8B}"/>
              </a:ext>
            </a:extLst>
          </p:cNvPr>
          <p:cNvSpPr txBox="1">
            <a:spLocks/>
          </p:cNvSpPr>
          <p:nvPr/>
        </p:nvSpPr>
        <p:spPr>
          <a:xfrm>
            <a:off x="3546579" y="3924292"/>
            <a:ext cx="5448929" cy="43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above condition in </a:t>
            </a:r>
            <a:r>
              <a:rPr lang="en-US" dirty="0" err="1"/>
              <a:t>paintComponent</a:t>
            </a:r>
            <a:r>
              <a:rPr lang="en-US" dirty="0"/>
              <a:t>(Graphics g)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46DD64-12FA-64FF-954A-E1C4127C4C73}"/>
              </a:ext>
            </a:extLst>
          </p:cNvPr>
          <p:cNvSpPr/>
          <p:nvPr/>
        </p:nvSpPr>
        <p:spPr>
          <a:xfrm rot="20982341">
            <a:off x="4298244" y="2992995"/>
            <a:ext cx="897000" cy="1076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084927-38D3-8A9E-96DC-F94F2B469057}"/>
              </a:ext>
            </a:extLst>
          </p:cNvPr>
          <p:cNvSpPr/>
          <p:nvPr/>
        </p:nvSpPr>
        <p:spPr>
          <a:xfrm>
            <a:off x="2707699" y="4059208"/>
            <a:ext cx="897000" cy="1076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39C11D-23ED-676F-4A95-096AF7179F14}"/>
              </a:ext>
            </a:extLst>
          </p:cNvPr>
          <p:cNvSpPr/>
          <p:nvPr/>
        </p:nvSpPr>
        <p:spPr>
          <a:xfrm>
            <a:off x="3276132" y="3498285"/>
            <a:ext cx="477721" cy="1076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6B77D9F-D9B6-FE9D-E8B1-AB8C3B8C8925}"/>
              </a:ext>
            </a:extLst>
          </p:cNvPr>
          <p:cNvSpPr txBox="1">
            <a:spLocks/>
          </p:cNvSpPr>
          <p:nvPr/>
        </p:nvSpPr>
        <p:spPr>
          <a:xfrm>
            <a:off x="3604699" y="3462581"/>
            <a:ext cx="7215701" cy="43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the defined void method // Don’t forget to repaint() </a:t>
            </a:r>
          </a:p>
        </p:txBody>
      </p:sp>
    </p:spTree>
    <p:extLst>
      <p:ext uri="{BB962C8B-B14F-4D97-AF65-F5344CB8AC3E}">
        <p14:creationId xmlns:p14="http://schemas.microsoft.com/office/powerpoint/2010/main" val="166520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8028" y="2350937"/>
            <a:ext cx="5608134" cy="1093464"/>
          </a:xfrm>
        </p:spPr>
        <p:txBody>
          <a:bodyPr/>
          <a:lstStyle/>
          <a:p>
            <a:r>
              <a:rPr lang="en-US" dirty="0"/>
              <a:t>A lot of fire events</a:t>
            </a:r>
          </a:p>
          <a:p>
            <a:r>
              <a:rPr lang="en-US" dirty="0" err="1"/>
              <a:t>e.getKeyCode</a:t>
            </a:r>
            <a:r>
              <a:rPr lang="en-US" dirty="0"/>
              <a:t>() == </a:t>
            </a:r>
            <a:r>
              <a:rPr lang="en-US" dirty="0" err="1"/>
              <a:t>KeyEvent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AA2C8-6D29-FF70-A1E7-F89B9DD9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6" y="1676679"/>
            <a:ext cx="4116708" cy="51772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0524A-5881-9CD5-2C72-8C5F2E9908D5}"/>
              </a:ext>
            </a:extLst>
          </p:cNvPr>
          <p:cNvCxnSpPr/>
          <p:nvPr/>
        </p:nvCxnSpPr>
        <p:spPr>
          <a:xfrm>
            <a:off x="1451811" y="2125579"/>
            <a:ext cx="187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25668B-AB7E-FFFB-E39F-3B21A298B2D0}"/>
              </a:ext>
            </a:extLst>
          </p:cNvPr>
          <p:cNvCxnSpPr/>
          <p:nvPr/>
        </p:nvCxnSpPr>
        <p:spPr>
          <a:xfrm>
            <a:off x="1588168" y="3015916"/>
            <a:ext cx="1925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63325-2BA3-8282-D8DB-B6E1C769696E}"/>
              </a:ext>
            </a:extLst>
          </p:cNvPr>
          <p:cNvCxnSpPr/>
          <p:nvPr/>
        </p:nvCxnSpPr>
        <p:spPr>
          <a:xfrm>
            <a:off x="1355558" y="3896587"/>
            <a:ext cx="2117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D1CD39-65E7-28D4-92D9-CFE519A898C9}"/>
              </a:ext>
            </a:extLst>
          </p:cNvPr>
          <p:cNvCxnSpPr/>
          <p:nvPr/>
        </p:nvCxnSpPr>
        <p:spPr>
          <a:xfrm>
            <a:off x="1603182" y="4801732"/>
            <a:ext cx="2237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FF7297-23D4-C665-9A3C-0B015CCF0DCA}"/>
              </a:ext>
            </a:extLst>
          </p:cNvPr>
          <p:cNvCxnSpPr/>
          <p:nvPr/>
        </p:nvCxnSpPr>
        <p:spPr>
          <a:xfrm>
            <a:off x="1355558" y="5660189"/>
            <a:ext cx="2277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BC20F4-550C-18CF-09FB-B90EBB56DA4A}"/>
              </a:ext>
            </a:extLst>
          </p:cNvPr>
          <p:cNvCxnSpPr/>
          <p:nvPr/>
        </p:nvCxnSpPr>
        <p:spPr>
          <a:xfrm>
            <a:off x="1355558" y="6164488"/>
            <a:ext cx="2117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58FC8C-EDAF-0CFC-9E4E-83D67BC1290F}"/>
              </a:ext>
            </a:extLst>
          </p:cNvPr>
          <p:cNvSpPr/>
          <p:nvPr/>
        </p:nvSpPr>
        <p:spPr>
          <a:xfrm>
            <a:off x="9440237" y="2467298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pic>
        <p:nvPicPr>
          <p:cNvPr id="28" name="Picture 2" descr="เซ็นต์ตรวจ ไอคอน">
            <a:extLst>
              <a:ext uri="{FF2B5EF4-FFF2-40B4-BE49-F238E27FC236}">
                <a16:creationId xmlns:a16="http://schemas.microsoft.com/office/drawing/2014/main" id="{DFFA6C16-4A74-C36E-FC41-D62F897A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48" y="2467298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308">
            <a:extLst>
              <a:ext uri="{FF2B5EF4-FFF2-40B4-BE49-F238E27FC236}">
                <a16:creationId xmlns:a16="http://schemas.microsoft.com/office/drawing/2014/main" id="{E5C97D9C-2454-6767-E6EC-2A3FEC9EA62C}"/>
              </a:ext>
            </a:extLst>
          </p:cNvPr>
          <p:cNvSpPr txBox="1">
            <a:spLocks/>
          </p:cNvSpPr>
          <p:nvPr/>
        </p:nvSpPr>
        <p:spPr>
          <a:xfrm>
            <a:off x="5034016" y="3233225"/>
            <a:ext cx="5608134" cy="109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W/S keys move Paddle A</a:t>
            </a:r>
          </a:p>
          <a:p>
            <a:r>
              <a:rPr lang="en-US" dirty="0"/>
              <a:t>Up/down keys move Paddle B</a:t>
            </a:r>
          </a:p>
          <a:p>
            <a:r>
              <a:rPr lang="en-US" dirty="0" err="1"/>
              <a:t>PLAYER.setYVelocity</a:t>
            </a:r>
            <a:r>
              <a:rPr lang="en-US" dirty="0"/>
              <a:t>(int speed) when the key pressed</a:t>
            </a:r>
            <a:endParaRPr lang="uk-UA" dirty="0"/>
          </a:p>
        </p:txBody>
      </p:sp>
      <p:sp>
        <p:nvSpPr>
          <p:cNvPr id="30" name="Text Placeholder 308">
            <a:extLst>
              <a:ext uri="{FF2B5EF4-FFF2-40B4-BE49-F238E27FC236}">
                <a16:creationId xmlns:a16="http://schemas.microsoft.com/office/drawing/2014/main" id="{03DBB17D-ACB0-DD1A-57CE-ABC7BD52EEA5}"/>
              </a:ext>
            </a:extLst>
          </p:cNvPr>
          <p:cNvSpPr txBox="1">
            <a:spLocks/>
          </p:cNvSpPr>
          <p:nvPr/>
        </p:nvSpPr>
        <p:spPr>
          <a:xfrm>
            <a:off x="5108028" y="4476246"/>
            <a:ext cx="5608134" cy="1748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Getting more frustration!</a:t>
            </a:r>
          </a:p>
          <a:p>
            <a:r>
              <a:rPr lang="en-US" dirty="0"/>
              <a:t>Press Q/ENTER key to build a new center wall</a:t>
            </a:r>
          </a:p>
          <a:p>
            <a:r>
              <a:rPr lang="en-US" dirty="0"/>
              <a:t>And start new timer2 to countdown for 10 seconds</a:t>
            </a:r>
            <a:endParaRPr lang="uk-U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2EF3D4-BB55-5888-76C8-F47196229043}"/>
              </a:ext>
            </a:extLst>
          </p:cNvPr>
          <p:cNvSpPr/>
          <p:nvPr/>
        </p:nvSpPr>
        <p:spPr>
          <a:xfrm>
            <a:off x="8869320" y="1847775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pic>
        <p:nvPicPr>
          <p:cNvPr id="33" name="Picture 2" descr="เซ็นต์ตรวจ ไอคอน">
            <a:extLst>
              <a:ext uri="{FF2B5EF4-FFF2-40B4-BE49-F238E27FC236}">
                <a16:creationId xmlns:a16="http://schemas.microsoft.com/office/drawing/2014/main" id="{553C874B-E7E5-9705-2B8E-C4BB54D5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16" y="1789930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958236-F7A6-3612-B66F-A2B49D5BA23C}"/>
              </a:ext>
            </a:extLst>
          </p:cNvPr>
          <p:cNvSpPr txBox="1"/>
          <p:nvPr/>
        </p:nvSpPr>
        <p:spPr>
          <a:xfrm>
            <a:off x="4969624" y="1619640"/>
            <a:ext cx="4025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Now: </a:t>
            </a:r>
            <a:r>
              <a:rPr lang="en-US" dirty="0" err="1"/>
              <a:t>ActionEvent</a:t>
            </a:r>
            <a:r>
              <a:rPr lang="en-US" dirty="0"/>
              <a:t>, </a:t>
            </a:r>
            <a:r>
              <a:rPr lang="en-US" dirty="0" err="1"/>
              <a:t>ItemEvent</a:t>
            </a:r>
            <a:r>
              <a:rPr lang="en-US" dirty="0"/>
              <a:t>, </a:t>
            </a:r>
            <a:r>
              <a:rPr lang="en-US" dirty="0" err="1"/>
              <a:t>KeyEvent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05BE-30EA-C46F-C0AE-CC4B00D6F47A}"/>
              </a:ext>
            </a:extLst>
          </p:cNvPr>
          <p:cNvCxnSpPr>
            <a:cxnSpLocks/>
          </p:cNvCxnSpPr>
          <p:nvPr/>
        </p:nvCxnSpPr>
        <p:spPr>
          <a:xfrm>
            <a:off x="1187116" y="1909011"/>
            <a:ext cx="1355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5A1D4C7-BDA6-A702-25EC-EDB50D881D83}"/>
              </a:ext>
            </a:extLst>
          </p:cNvPr>
          <p:cNvSpPr/>
          <p:nvPr/>
        </p:nvSpPr>
        <p:spPr>
          <a:xfrm>
            <a:off x="2707105" y="1731516"/>
            <a:ext cx="2237874" cy="1455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0B61385-6BDB-EE8E-A7CE-1E5B40CC9B14}"/>
              </a:ext>
            </a:extLst>
          </p:cNvPr>
          <p:cNvSpPr/>
          <p:nvPr/>
        </p:nvSpPr>
        <p:spPr>
          <a:xfrm>
            <a:off x="2957780" y="5811255"/>
            <a:ext cx="1193389" cy="210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1C13562-48D5-ED73-7CC1-4D6DFCE27CE6}"/>
              </a:ext>
            </a:extLst>
          </p:cNvPr>
          <p:cNvSpPr/>
          <p:nvPr/>
        </p:nvSpPr>
        <p:spPr>
          <a:xfrm>
            <a:off x="2974028" y="6240212"/>
            <a:ext cx="1193389" cy="210241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C486B150-7DE1-2B64-7293-9975F840912F}"/>
              </a:ext>
            </a:extLst>
          </p:cNvPr>
          <p:cNvSpPr txBox="1">
            <a:spLocks/>
          </p:cNvSpPr>
          <p:nvPr/>
        </p:nvSpPr>
        <p:spPr>
          <a:xfrm>
            <a:off x="4167417" y="5746211"/>
            <a:ext cx="6999467" cy="1054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drawWall</a:t>
            </a:r>
            <a:r>
              <a:rPr lang="en-US" dirty="0"/>
              <a:t> sends to condition in void </a:t>
            </a:r>
            <a:r>
              <a:rPr lang="en-US" dirty="0" err="1"/>
              <a:t>updateAllPos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check movement</a:t>
            </a:r>
            <a:endParaRPr lang="en-US" dirty="0"/>
          </a:p>
          <a:p>
            <a:pPr algn="l"/>
            <a:r>
              <a:rPr lang="en-US" dirty="0" err="1"/>
              <a:t>timerCountdown</a:t>
            </a:r>
            <a:r>
              <a:rPr lang="en-US" dirty="0"/>
              <a:t> sends to condition in void </a:t>
            </a:r>
            <a:r>
              <a:rPr lang="en-US" dirty="0" err="1"/>
              <a:t>paintComponent</a:t>
            </a:r>
            <a:r>
              <a:rPr lang="en-US" dirty="0"/>
              <a:t>(Graphics g)</a:t>
            </a:r>
          </a:p>
          <a:p>
            <a:pPr algn="l"/>
            <a:r>
              <a:rPr lang="en-US" dirty="0"/>
              <a:t>	&amp;&amp; </a:t>
            </a:r>
            <a:r>
              <a:rPr lang="en-US" dirty="0" err="1"/>
              <a:t>wallMap</a:t>
            </a:r>
            <a:r>
              <a:rPr lang="en-US" dirty="0"/>
              <a:t> in package &lt;&lt;wall&gt;&gt; </a:t>
            </a:r>
            <a:r>
              <a:rPr lang="en-US" dirty="0">
                <a:sym typeface="Wingdings" panose="05000000000000000000" pitchFamily="2" charset="2"/>
              </a:rPr>
              <a:t> paint new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911030-607E-1E7E-6951-6DBC4429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26" y="2759754"/>
            <a:ext cx="6716378" cy="3068615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968" y="2193246"/>
            <a:ext cx="6625536" cy="365125"/>
          </a:xfrm>
        </p:spPr>
        <p:txBody>
          <a:bodyPr/>
          <a:lstStyle/>
          <a:p>
            <a:r>
              <a:rPr lang="en-US" dirty="0"/>
              <a:t>Stop the paddle movement when releasing the key W/S/up/down</a:t>
            </a:r>
            <a:endParaRPr lang="uk-U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AAA026-C450-F3B9-5131-FBF797E7F895}"/>
              </a:ext>
            </a:extLst>
          </p:cNvPr>
          <p:cNvSpPr/>
          <p:nvPr/>
        </p:nvSpPr>
        <p:spPr>
          <a:xfrm>
            <a:off x="7375358" y="3326263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7B4E-AF55-4B57-C7E0-FADD94B3BEDB}"/>
              </a:ext>
            </a:extLst>
          </p:cNvPr>
          <p:cNvCxnSpPr>
            <a:cxnSpLocks/>
          </p:cNvCxnSpPr>
          <p:nvPr/>
        </p:nvCxnSpPr>
        <p:spPr>
          <a:xfrm>
            <a:off x="1572126" y="3380874"/>
            <a:ext cx="5301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D7B2E0-98E4-CD1B-C5EF-5768F8EB8CBC}"/>
              </a:ext>
            </a:extLst>
          </p:cNvPr>
          <p:cNvCxnSpPr>
            <a:cxnSpLocks/>
          </p:cNvCxnSpPr>
          <p:nvPr/>
        </p:nvCxnSpPr>
        <p:spPr>
          <a:xfrm>
            <a:off x="1628274" y="3902242"/>
            <a:ext cx="5301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A37AEB-D207-9F43-03B5-51DAEFF74AC5}"/>
              </a:ext>
            </a:extLst>
          </p:cNvPr>
          <p:cNvSpPr/>
          <p:nvPr/>
        </p:nvSpPr>
        <p:spPr>
          <a:xfrm>
            <a:off x="2446325" y="5308949"/>
            <a:ext cx="561474" cy="148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C25F6AF-B1A9-D3C0-94FC-FD06EDFF36FA}"/>
              </a:ext>
            </a:extLst>
          </p:cNvPr>
          <p:cNvSpPr txBox="1">
            <a:spLocks/>
          </p:cNvSpPr>
          <p:nvPr/>
        </p:nvSpPr>
        <p:spPr>
          <a:xfrm>
            <a:off x="3007799" y="5242093"/>
            <a:ext cx="5847032" cy="43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to condition in void </a:t>
            </a:r>
            <a:r>
              <a:rPr lang="en-US" dirty="0" err="1"/>
              <a:t>paintComponent</a:t>
            </a:r>
            <a:r>
              <a:rPr lang="en-US" dirty="0"/>
              <a:t>(Graphics g)</a:t>
            </a:r>
          </a:p>
        </p:txBody>
      </p:sp>
    </p:spTree>
    <p:extLst>
      <p:ext uri="{BB962C8B-B14F-4D97-AF65-F5344CB8AC3E}">
        <p14:creationId xmlns:p14="http://schemas.microsoft.com/office/powerpoint/2010/main" val="357784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RightPanel.java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61314C35-439D-4EF2-9DC2-B7CBF8B96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5282" y="3355408"/>
            <a:ext cx="3918202" cy="431383"/>
          </a:xfrm>
        </p:spPr>
        <p:txBody>
          <a:bodyPr/>
          <a:lstStyle/>
          <a:p>
            <a:r>
              <a:rPr lang="en-US" dirty="0" err="1"/>
              <a:t>GridLayout</a:t>
            </a:r>
            <a:r>
              <a:rPr lang="en-US" dirty="0"/>
              <a:t>() and </a:t>
            </a:r>
            <a:r>
              <a:rPr lang="en-US" dirty="0" err="1"/>
              <a:t>BorderLayout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B81E6-6869-0E56-65B5-9415D07B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694793"/>
            <a:ext cx="3579041" cy="51632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DE603B-85FE-D623-D4C5-4791DF5425CD}"/>
              </a:ext>
            </a:extLst>
          </p:cNvPr>
          <p:cNvSpPr/>
          <p:nvPr/>
        </p:nvSpPr>
        <p:spPr>
          <a:xfrm rot="1786973">
            <a:off x="3786027" y="2549730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9362BC-CBEF-B6FE-776F-2B3F6ACE7153}"/>
              </a:ext>
            </a:extLst>
          </p:cNvPr>
          <p:cNvSpPr/>
          <p:nvPr/>
        </p:nvSpPr>
        <p:spPr>
          <a:xfrm rot="20465039">
            <a:off x="3675668" y="4261518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4AD49B-875C-3556-A4CF-1C5F82D76D58}"/>
              </a:ext>
            </a:extLst>
          </p:cNvPr>
          <p:cNvSpPr/>
          <p:nvPr/>
        </p:nvSpPr>
        <p:spPr>
          <a:xfrm>
            <a:off x="5147365" y="3355408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pic>
        <p:nvPicPr>
          <p:cNvPr id="11" name="Picture 2" descr="เซ็นต์ตรวจ ไอคอน">
            <a:extLst>
              <a:ext uri="{FF2B5EF4-FFF2-40B4-BE49-F238E27FC236}">
                <a16:creationId xmlns:a16="http://schemas.microsoft.com/office/drawing/2014/main" id="{EE97E047-1907-1A99-B59E-272B2DCD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90" y="3355407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D779E-FA40-E8A1-B175-DBA8BFE45AFC}"/>
              </a:ext>
            </a:extLst>
          </p:cNvPr>
          <p:cNvSpPr txBox="1"/>
          <p:nvPr/>
        </p:nvSpPr>
        <p:spPr>
          <a:xfrm>
            <a:off x="6875287" y="2282955"/>
            <a:ext cx="269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lot of </a:t>
            </a:r>
            <a:r>
              <a:rPr lang="en-US" dirty="0" err="1"/>
              <a:t>JPanel</a:t>
            </a:r>
            <a:r>
              <a:rPr lang="en-US" dirty="0"/>
              <a:t> in this class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641066-B473-12D4-5E6A-F4F712B760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979"/>
          <a:stretch/>
        </p:blipFill>
        <p:spPr>
          <a:xfrm>
            <a:off x="9719034" y="2177939"/>
            <a:ext cx="2290714" cy="38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dirty="0"/>
              <a:t>MAIN GOAL</a:t>
            </a:r>
          </a:p>
        </p:txBody>
      </p:sp>
      <p:grpSp>
        <p:nvGrpSpPr>
          <p:cNvPr id="11" name="Group 10" descr="finger pointer icon">
            <a:extLst>
              <a:ext uri="{FF2B5EF4-FFF2-40B4-BE49-F238E27FC236}">
                <a16:creationId xmlns:a16="http://schemas.microsoft.com/office/drawing/2014/main" id="{CD153624-1B8E-427B-BB8D-B780FA9DA9AD}"/>
              </a:ext>
            </a:extLst>
          </p:cNvPr>
          <p:cNvGrpSpPr/>
          <p:nvPr/>
        </p:nvGrpSpPr>
        <p:grpSpPr>
          <a:xfrm>
            <a:off x="466905" y="2063515"/>
            <a:ext cx="852805" cy="852805"/>
            <a:chOff x="3233202" y="2517078"/>
            <a:chExt cx="852805" cy="8528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7B7937-5E9C-4D89-AEE5-FAB7EE0875F3}"/>
                </a:ext>
              </a:extLst>
            </p:cNvPr>
            <p:cNvSpPr/>
            <p:nvPr/>
          </p:nvSpPr>
          <p:spPr>
            <a:xfrm>
              <a:off x="323320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 descr="Finger Tapping Icon">
              <a:extLst>
                <a:ext uri="{FF2B5EF4-FFF2-40B4-BE49-F238E27FC236}">
                  <a16:creationId xmlns:a16="http://schemas.microsoft.com/office/drawing/2014/main" id="{A9D7F744-DB76-47B3-888F-32D737268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047" y="2741868"/>
              <a:ext cx="285115" cy="403225"/>
            </a:xfrm>
            <a:custGeom>
              <a:avLst/>
              <a:gdLst>
                <a:gd name="connsiteX0" fmla="*/ 245507 w 640794"/>
                <a:gd name="connsiteY0" fmla="*/ 201930 h 904875"/>
                <a:gd name="connsiteX1" fmla="*/ 215979 w 640794"/>
                <a:gd name="connsiteY1" fmla="*/ 232410 h 904875"/>
                <a:gd name="connsiteX2" fmla="*/ 215979 w 640794"/>
                <a:gd name="connsiteY2" fmla="*/ 607695 h 904875"/>
                <a:gd name="connsiteX3" fmla="*/ 194072 w 640794"/>
                <a:gd name="connsiteY3" fmla="*/ 640079 h 904875"/>
                <a:gd name="connsiteX4" fmla="*/ 155972 w 640794"/>
                <a:gd name="connsiteY4" fmla="*/ 632460 h 904875"/>
                <a:gd name="connsiteX5" fmla="*/ 97869 w 640794"/>
                <a:gd name="connsiteY5" fmla="*/ 574357 h 904875"/>
                <a:gd name="connsiteX6" fmla="*/ 75962 w 640794"/>
                <a:gd name="connsiteY6" fmla="*/ 565785 h 904875"/>
                <a:gd name="connsiteX7" fmla="*/ 58817 w 640794"/>
                <a:gd name="connsiteY7" fmla="*/ 571500 h 904875"/>
                <a:gd name="connsiteX8" fmla="*/ 45482 w 640794"/>
                <a:gd name="connsiteY8" fmla="*/ 592454 h 904875"/>
                <a:gd name="connsiteX9" fmla="*/ 52149 w 640794"/>
                <a:gd name="connsiteY9" fmla="*/ 616267 h 904875"/>
                <a:gd name="connsiteX10" fmla="*/ 195977 w 640794"/>
                <a:gd name="connsiteY10" fmla="*/ 790575 h 904875"/>
                <a:gd name="connsiteX11" fmla="*/ 340757 w 640794"/>
                <a:gd name="connsiteY11" fmla="*/ 859155 h 904875"/>
                <a:gd name="connsiteX12" fmla="*/ 431244 w 640794"/>
                <a:gd name="connsiteY12" fmla="*/ 859155 h 904875"/>
                <a:gd name="connsiteX13" fmla="*/ 545544 w 640794"/>
                <a:gd name="connsiteY13" fmla="*/ 811530 h 904875"/>
                <a:gd name="connsiteX14" fmla="*/ 593169 w 640794"/>
                <a:gd name="connsiteY14" fmla="*/ 697230 h 904875"/>
                <a:gd name="connsiteX15" fmla="*/ 593169 w 640794"/>
                <a:gd name="connsiteY15" fmla="*/ 518160 h 904875"/>
                <a:gd name="connsiteX16" fmla="*/ 563642 w 640794"/>
                <a:gd name="connsiteY16" fmla="*/ 488632 h 904875"/>
                <a:gd name="connsiteX17" fmla="*/ 534114 w 640794"/>
                <a:gd name="connsiteY17" fmla="*/ 518160 h 904875"/>
                <a:gd name="connsiteX18" fmla="*/ 534114 w 640794"/>
                <a:gd name="connsiteY18" fmla="*/ 521017 h 904875"/>
                <a:gd name="connsiteX19" fmla="*/ 534114 w 640794"/>
                <a:gd name="connsiteY19" fmla="*/ 553402 h 904875"/>
                <a:gd name="connsiteX20" fmla="*/ 511254 w 640794"/>
                <a:gd name="connsiteY20" fmla="*/ 576262 h 904875"/>
                <a:gd name="connsiteX21" fmla="*/ 488394 w 640794"/>
                <a:gd name="connsiteY21" fmla="*/ 553402 h 904875"/>
                <a:gd name="connsiteX22" fmla="*/ 488394 w 640794"/>
                <a:gd name="connsiteY22" fmla="*/ 486727 h 904875"/>
                <a:gd name="connsiteX23" fmla="*/ 457914 w 640794"/>
                <a:gd name="connsiteY23" fmla="*/ 456247 h 904875"/>
                <a:gd name="connsiteX24" fmla="*/ 427434 w 640794"/>
                <a:gd name="connsiteY24" fmla="*/ 486727 h 904875"/>
                <a:gd name="connsiteX25" fmla="*/ 427434 w 640794"/>
                <a:gd name="connsiteY25" fmla="*/ 521970 h 904875"/>
                <a:gd name="connsiteX26" fmla="*/ 404574 w 640794"/>
                <a:gd name="connsiteY26" fmla="*/ 544830 h 904875"/>
                <a:gd name="connsiteX27" fmla="*/ 381714 w 640794"/>
                <a:gd name="connsiteY27" fmla="*/ 521970 h 904875"/>
                <a:gd name="connsiteX28" fmla="*/ 381714 w 640794"/>
                <a:gd name="connsiteY28" fmla="*/ 455295 h 904875"/>
                <a:gd name="connsiteX29" fmla="*/ 351234 w 640794"/>
                <a:gd name="connsiteY29" fmla="*/ 424815 h 904875"/>
                <a:gd name="connsiteX30" fmla="*/ 320754 w 640794"/>
                <a:gd name="connsiteY30" fmla="*/ 455295 h 904875"/>
                <a:gd name="connsiteX31" fmla="*/ 320754 w 640794"/>
                <a:gd name="connsiteY31" fmla="*/ 490537 h 904875"/>
                <a:gd name="connsiteX32" fmla="*/ 297894 w 640794"/>
                <a:gd name="connsiteY32" fmla="*/ 513397 h 904875"/>
                <a:gd name="connsiteX33" fmla="*/ 275034 w 640794"/>
                <a:gd name="connsiteY33" fmla="*/ 490537 h 904875"/>
                <a:gd name="connsiteX34" fmla="*/ 275034 w 640794"/>
                <a:gd name="connsiteY34" fmla="*/ 231457 h 904875"/>
                <a:gd name="connsiteX35" fmla="*/ 266462 w 640794"/>
                <a:gd name="connsiteY35" fmla="*/ 210502 h 904875"/>
                <a:gd name="connsiteX36" fmla="*/ 245507 w 640794"/>
                <a:gd name="connsiteY36" fmla="*/ 201930 h 904875"/>
                <a:gd name="connsiteX37" fmla="*/ 246459 w 640794"/>
                <a:gd name="connsiteY37" fmla="*/ 157162 h 904875"/>
                <a:gd name="connsiteX38" fmla="*/ 299799 w 640794"/>
                <a:gd name="connsiteY38" fmla="*/ 179069 h 904875"/>
                <a:gd name="connsiteX39" fmla="*/ 321707 w 640794"/>
                <a:gd name="connsiteY39" fmla="*/ 232410 h 904875"/>
                <a:gd name="connsiteX40" fmla="*/ 321707 w 640794"/>
                <a:gd name="connsiteY40" fmla="*/ 386714 h 904875"/>
                <a:gd name="connsiteX41" fmla="*/ 352187 w 640794"/>
                <a:gd name="connsiteY41" fmla="*/ 380047 h 904875"/>
                <a:gd name="connsiteX42" fmla="*/ 419814 w 640794"/>
                <a:gd name="connsiteY42" fmla="*/ 421957 h 904875"/>
                <a:gd name="connsiteX43" fmla="*/ 457914 w 640794"/>
                <a:gd name="connsiteY43" fmla="*/ 411480 h 904875"/>
                <a:gd name="connsiteX44" fmla="*/ 525542 w 640794"/>
                <a:gd name="connsiteY44" fmla="*/ 453390 h 904875"/>
                <a:gd name="connsiteX45" fmla="*/ 563642 w 640794"/>
                <a:gd name="connsiteY45" fmla="*/ 442912 h 904875"/>
                <a:gd name="connsiteX46" fmla="*/ 638889 w 640794"/>
                <a:gd name="connsiteY46" fmla="*/ 518160 h 904875"/>
                <a:gd name="connsiteX47" fmla="*/ 640794 w 640794"/>
                <a:gd name="connsiteY47" fmla="*/ 697230 h 904875"/>
                <a:gd name="connsiteX48" fmla="*/ 579834 w 640794"/>
                <a:gd name="connsiteY48" fmla="*/ 843915 h 904875"/>
                <a:gd name="connsiteX49" fmla="*/ 433149 w 640794"/>
                <a:gd name="connsiteY49" fmla="*/ 904875 h 904875"/>
                <a:gd name="connsiteX50" fmla="*/ 342662 w 640794"/>
                <a:gd name="connsiteY50" fmla="*/ 904875 h 904875"/>
                <a:gd name="connsiteX51" fmla="*/ 162639 w 640794"/>
                <a:gd name="connsiteY51" fmla="*/ 820102 h 904875"/>
                <a:gd name="connsiteX52" fmla="*/ 17859 w 640794"/>
                <a:gd name="connsiteY52" fmla="*/ 645795 h 904875"/>
                <a:gd name="connsiteX53" fmla="*/ 714 w 640794"/>
                <a:gd name="connsiteY53" fmla="*/ 585787 h 904875"/>
                <a:gd name="connsiteX54" fmla="*/ 34052 w 640794"/>
                <a:gd name="connsiteY54" fmla="*/ 533400 h 904875"/>
                <a:gd name="connsiteX55" fmla="*/ 131207 w 640794"/>
                <a:gd name="connsiteY55" fmla="*/ 542925 h 904875"/>
                <a:gd name="connsiteX56" fmla="*/ 171212 w 640794"/>
                <a:gd name="connsiteY56" fmla="*/ 582930 h 904875"/>
                <a:gd name="connsiteX57" fmla="*/ 171212 w 640794"/>
                <a:gd name="connsiteY57" fmla="*/ 233362 h 904875"/>
                <a:gd name="connsiteX58" fmla="*/ 246459 w 640794"/>
                <a:gd name="connsiteY58" fmla="*/ 157162 h 904875"/>
                <a:gd name="connsiteX59" fmla="*/ 393144 w 640794"/>
                <a:gd name="connsiteY59" fmla="*/ 61198 h 904875"/>
                <a:gd name="connsiteX60" fmla="*/ 409336 w 640794"/>
                <a:gd name="connsiteY60" fmla="*/ 67627 h 904875"/>
                <a:gd name="connsiteX61" fmla="*/ 409336 w 640794"/>
                <a:gd name="connsiteY61" fmla="*/ 100012 h 904875"/>
                <a:gd name="connsiteX62" fmla="*/ 355996 w 640794"/>
                <a:gd name="connsiteY62" fmla="*/ 153352 h 904875"/>
                <a:gd name="connsiteX63" fmla="*/ 339804 w 640794"/>
                <a:gd name="connsiteY63" fmla="*/ 160020 h 904875"/>
                <a:gd name="connsiteX64" fmla="*/ 323611 w 640794"/>
                <a:gd name="connsiteY64" fmla="*/ 153352 h 904875"/>
                <a:gd name="connsiteX65" fmla="*/ 323611 w 640794"/>
                <a:gd name="connsiteY65" fmla="*/ 120967 h 904875"/>
                <a:gd name="connsiteX66" fmla="*/ 376951 w 640794"/>
                <a:gd name="connsiteY66" fmla="*/ 67627 h 904875"/>
                <a:gd name="connsiteX67" fmla="*/ 393144 w 640794"/>
                <a:gd name="connsiteY67" fmla="*/ 61198 h 904875"/>
                <a:gd name="connsiteX68" fmla="*/ 97869 w 640794"/>
                <a:gd name="connsiteY68" fmla="*/ 61198 h 904875"/>
                <a:gd name="connsiteX69" fmla="*/ 114061 w 640794"/>
                <a:gd name="connsiteY69" fmla="*/ 67627 h 904875"/>
                <a:gd name="connsiteX70" fmla="*/ 167401 w 640794"/>
                <a:gd name="connsiteY70" fmla="*/ 120967 h 904875"/>
                <a:gd name="connsiteX71" fmla="*/ 167401 w 640794"/>
                <a:gd name="connsiteY71" fmla="*/ 153352 h 904875"/>
                <a:gd name="connsiteX72" fmla="*/ 151209 w 640794"/>
                <a:gd name="connsiteY72" fmla="*/ 160020 h 904875"/>
                <a:gd name="connsiteX73" fmla="*/ 135016 w 640794"/>
                <a:gd name="connsiteY73" fmla="*/ 153352 h 904875"/>
                <a:gd name="connsiteX74" fmla="*/ 81676 w 640794"/>
                <a:gd name="connsiteY74" fmla="*/ 100012 h 904875"/>
                <a:gd name="connsiteX75" fmla="*/ 81676 w 640794"/>
                <a:gd name="connsiteY75" fmla="*/ 67627 h 904875"/>
                <a:gd name="connsiteX76" fmla="*/ 97869 w 640794"/>
                <a:gd name="connsiteY76" fmla="*/ 61198 h 904875"/>
                <a:gd name="connsiteX77" fmla="*/ 245507 w 640794"/>
                <a:gd name="connsiteY77" fmla="*/ 0 h 904875"/>
                <a:gd name="connsiteX78" fmla="*/ 268367 w 640794"/>
                <a:gd name="connsiteY78" fmla="*/ 22860 h 904875"/>
                <a:gd name="connsiteX79" fmla="*/ 268367 w 640794"/>
                <a:gd name="connsiteY79" fmla="*/ 98108 h 904875"/>
                <a:gd name="connsiteX80" fmla="*/ 245507 w 640794"/>
                <a:gd name="connsiteY80" fmla="*/ 120968 h 904875"/>
                <a:gd name="connsiteX81" fmla="*/ 222647 w 640794"/>
                <a:gd name="connsiteY81" fmla="*/ 98108 h 904875"/>
                <a:gd name="connsiteX82" fmla="*/ 222647 w 640794"/>
                <a:gd name="connsiteY82" fmla="*/ 22860 h 904875"/>
                <a:gd name="connsiteX83" fmla="*/ 245507 w 640794"/>
                <a:gd name="connsiteY83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40794" h="904875">
                  <a:moveTo>
                    <a:pt x="245507" y="201930"/>
                  </a:moveTo>
                  <a:cubicBezTo>
                    <a:pt x="229314" y="201930"/>
                    <a:pt x="215979" y="216217"/>
                    <a:pt x="215979" y="232410"/>
                  </a:cubicBezTo>
                  <a:lnTo>
                    <a:pt x="215979" y="607695"/>
                  </a:lnTo>
                  <a:cubicBezTo>
                    <a:pt x="215979" y="621982"/>
                    <a:pt x="207407" y="634365"/>
                    <a:pt x="194072" y="640079"/>
                  </a:cubicBezTo>
                  <a:cubicBezTo>
                    <a:pt x="180737" y="645795"/>
                    <a:pt x="166449" y="642937"/>
                    <a:pt x="155972" y="632460"/>
                  </a:cubicBezTo>
                  <a:lnTo>
                    <a:pt x="97869" y="574357"/>
                  </a:lnTo>
                  <a:cubicBezTo>
                    <a:pt x="92154" y="568642"/>
                    <a:pt x="83582" y="565785"/>
                    <a:pt x="75962" y="565785"/>
                  </a:cubicBezTo>
                  <a:cubicBezTo>
                    <a:pt x="70247" y="565785"/>
                    <a:pt x="63579" y="567690"/>
                    <a:pt x="58817" y="571500"/>
                  </a:cubicBezTo>
                  <a:cubicBezTo>
                    <a:pt x="51197" y="576262"/>
                    <a:pt x="46434" y="583882"/>
                    <a:pt x="45482" y="592454"/>
                  </a:cubicBezTo>
                  <a:cubicBezTo>
                    <a:pt x="44529" y="601027"/>
                    <a:pt x="46434" y="609600"/>
                    <a:pt x="52149" y="616267"/>
                  </a:cubicBezTo>
                  <a:lnTo>
                    <a:pt x="195977" y="790575"/>
                  </a:lnTo>
                  <a:cubicBezTo>
                    <a:pt x="232172" y="834390"/>
                    <a:pt x="284559" y="859155"/>
                    <a:pt x="340757" y="859155"/>
                  </a:cubicBezTo>
                  <a:lnTo>
                    <a:pt x="431244" y="859155"/>
                  </a:lnTo>
                  <a:cubicBezTo>
                    <a:pt x="474107" y="859155"/>
                    <a:pt x="515064" y="842010"/>
                    <a:pt x="545544" y="811530"/>
                  </a:cubicBezTo>
                  <a:cubicBezTo>
                    <a:pt x="576024" y="781050"/>
                    <a:pt x="593169" y="741045"/>
                    <a:pt x="593169" y="697230"/>
                  </a:cubicBezTo>
                  <a:lnTo>
                    <a:pt x="593169" y="518160"/>
                  </a:lnTo>
                  <a:cubicBezTo>
                    <a:pt x="593169" y="501967"/>
                    <a:pt x="579834" y="488632"/>
                    <a:pt x="563642" y="488632"/>
                  </a:cubicBezTo>
                  <a:cubicBezTo>
                    <a:pt x="547449" y="488632"/>
                    <a:pt x="534114" y="501967"/>
                    <a:pt x="534114" y="518160"/>
                  </a:cubicBezTo>
                  <a:cubicBezTo>
                    <a:pt x="534114" y="519112"/>
                    <a:pt x="534114" y="520065"/>
                    <a:pt x="534114" y="521017"/>
                  </a:cubicBezTo>
                  <a:lnTo>
                    <a:pt x="534114" y="553402"/>
                  </a:lnTo>
                  <a:cubicBezTo>
                    <a:pt x="534114" y="565785"/>
                    <a:pt x="523637" y="576262"/>
                    <a:pt x="511254" y="576262"/>
                  </a:cubicBezTo>
                  <a:cubicBezTo>
                    <a:pt x="498872" y="576262"/>
                    <a:pt x="488394" y="565785"/>
                    <a:pt x="488394" y="553402"/>
                  </a:cubicBezTo>
                  <a:lnTo>
                    <a:pt x="488394" y="486727"/>
                  </a:lnTo>
                  <a:cubicBezTo>
                    <a:pt x="488394" y="469582"/>
                    <a:pt x="474107" y="456247"/>
                    <a:pt x="457914" y="456247"/>
                  </a:cubicBezTo>
                  <a:cubicBezTo>
                    <a:pt x="440769" y="456247"/>
                    <a:pt x="427434" y="470535"/>
                    <a:pt x="427434" y="486727"/>
                  </a:cubicBezTo>
                  <a:lnTo>
                    <a:pt x="427434" y="521970"/>
                  </a:lnTo>
                  <a:cubicBezTo>
                    <a:pt x="427434" y="534352"/>
                    <a:pt x="416957" y="544830"/>
                    <a:pt x="404574" y="544830"/>
                  </a:cubicBezTo>
                  <a:cubicBezTo>
                    <a:pt x="392192" y="544830"/>
                    <a:pt x="381714" y="534352"/>
                    <a:pt x="381714" y="521970"/>
                  </a:cubicBezTo>
                  <a:lnTo>
                    <a:pt x="381714" y="455295"/>
                  </a:lnTo>
                  <a:cubicBezTo>
                    <a:pt x="381714" y="438150"/>
                    <a:pt x="367427" y="424815"/>
                    <a:pt x="351234" y="424815"/>
                  </a:cubicBezTo>
                  <a:cubicBezTo>
                    <a:pt x="334089" y="424815"/>
                    <a:pt x="320754" y="439102"/>
                    <a:pt x="320754" y="455295"/>
                  </a:cubicBezTo>
                  <a:lnTo>
                    <a:pt x="320754" y="490537"/>
                  </a:lnTo>
                  <a:cubicBezTo>
                    <a:pt x="320754" y="502920"/>
                    <a:pt x="310277" y="513397"/>
                    <a:pt x="297894" y="513397"/>
                  </a:cubicBezTo>
                  <a:cubicBezTo>
                    <a:pt x="285512" y="513397"/>
                    <a:pt x="275034" y="502920"/>
                    <a:pt x="275034" y="490537"/>
                  </a:cubicBezTo>
                  <a:lnTo>
                    <a:pt x="275034" y="231457"/>
                  </a:lnTo>
                  <a:cubicBezTo>
                    <a:pt x="275034" y="223837"/>
                    <a:pt x="272177" y="216217"/>
                    <a:pt x="266462" y="210502"/>
                  </a:cubicBezTo>
                  <a:cubicBezTo>
                    <a:pt x="260747" y="204787"/>
                    <a:pt x="253127" y="201930"/>
                    <a:pt x="245507" y="201930"/>
                  </a:cubicBezTo>
                  <a:close/>
                  <a:moveTo>
                    <a:pt x="246459" y="157162"/>
                  </a:moveTo>
                  <a:cubicBezTo>
                    <a:pt x="266462" y="157162"/>
                    <a:pt x="285512" y="164782"/>
                    <a:pt x="299799" y="179069"/>
                  </a:cubicBezTo>
                  <a:cubicBezTo>
                    <a:pt x="314087" y="193357"/>
                    <a:pt x="321707" y="212407"/>
                    <a:pt x="321707" y="232410"/>
                  </a:cubicBezTo>
                  <a:lnTo>
                    <a:pt x="321707" y="386714"/>
                  </a:lnTo>
                  <a:cubicBezTo>
                    <a:pt x="331232" y="381952"/>
                    <a:pt x="341709" y="380047"/>
                    <a:pt x="352187" y="380047"/>
                  </a:cubicBezTo>
                  <a:cubicBezTo>
                    <a:pt x="381714" y="380047"/>
                    <a:pt x="407432" y="397192"/>
                    <a:pt x="419814" y="421957"/>
                  </a:cubicBezTo>
                  <a:cubicBezTo>
                    <a:pt x="431244" y="415289"/>
                    <a:pt x="443627" y="411480"/>
                    <a:pt x="457914" y="411480"/>
                  </a:cubicBezTo>
                  <a:cubicBezTo>
                    <a:pt x="487442" y="411480"/>
                    <a:pt x="513159" y="428625"/>
                    <a:pt x="525542" y="453390"/>
                  </a:cubicBezTo>
                  <a:cubicBezTo>
                    <a:pt x="536972" y="446722"/>
                    <a:pt x="549354" y="442912"/>
                    <a:pt x="563642" y="442912"/>
                  </a:cubicBezTo>
                  <a:cubicBezTo>
                    <a:pt x="604599" y="442912"/>
                    <a:pt x="638889" y="476250"/>
                    <a:pt x="638889" y="518160"/>
                  </a:cubicBezTo>
                  <a:lnTo>
                    <a:pt x="640794" y="697230"/>
                  </a:lnTo>
                  <a:cubicBezTo>
                    <a:pt x="640794" y="752475"/>
                    <a:pt x="618887" y="804862"/>
                    <a:pt x="579834" y="843915"/>
                  </a:cubicBezTo>
                  <a:cubicBezTo>
                    <a:pt x="540782" y="882967"/>
                    <a:pt x="488394" y="904875"/>
                    <a:pt x="433149" y="904875"/>
                  </a:cubicBezTo>
                  <a:lnTo>
                    <a:pt x="342662" y="904875"/>
                  </a:lnTo>
                  <a:cubicBezTo>
                    <a:pt x="273129" y="904875"/>
                    <a:pt x="207407" y="874395"/>
                    <a:pt x="162639" y="820102"/>
                  </a:cubicBezTo>
                  <a:lnTo>
                    <a:pt x="17859" y="645795"/>
                  </a:lnTo>
                  <a:cubicBezTo>
                    <a:pt x="3572" y="628650"/>
                    <a:pt x="-2143" y="606742"/>
                    <a:pt x="714" y="585787"/>
                  </a:cubicBezTo>
                  <a:cubicBezTo>
                    <a:pt x="4524" y="564832"/>
                    <a:pt x="15954" y="545782"/>
                    <a:pt x="34052" y="533400"/>
                  </a:cubicBezTo>
                  <a:cubicBezTo>
                    <a:pt x="64532" y="513397"/>
                    <a:pt x="105489" y="517207"/>
                    <a:pt x="131207" y="542925"/>
                  </a:cubicBezTo>
                  <a:lnTo>
                    <a:pt x="171212" y="582930"/>
                  </a:lnTo>
                  <a:lnTo>
                    <a:pt x="171212" y="233362"/>
                  </a:lnTo>
                  <a:cubicBezTo>
                    <a:pt x="171212" y="191452"/>
                    <a:pt x="204549" y="157162"/>
                    <a:pt x="246459" y="157162"/>
                  </a:cubicBezTo>
                  <a:close/>
                  <a:moveTo>
                    <a:pt x="393144" y="61198"/>
                  </a:moveTo>
                  <a:cubicBezTo>
                    <a:pt x="399097" y="61198"/>
                    <a:pt x="405050" y="63341"/>
                    <a:pt x="409336" y="67627"/>
                  </a:cubicBezTo>
                  <a:cubicBezTo>
                    <a:pt x="417909" y="76200"/>
                    <a:pt x="417909" y="91440"/>
                    <a:pt x="409336" y="100012"/>
                  </a:cubicBezTo>
                  <a:lnTo>
                    <a:pt x="355996" y="153352"/>
                  </a:lnTo>
                  <a:cubicBezTo>
                    <a:pt x="351234" y="158115"/>
                    <a:pt x="345519" y="160020"/>
                    <a:pt x="339804" y="160020"/>
                  </a:cubicBezTo>
                  <a:cubicBezTo>
                    <a:pt x="334089" y="160020"/>
                    <a:pt x="328374" y="158115"/>
                    <a:pt x="323611" y="153352"/>
                  </a:cubicBezTo>
                  <a:cubicBezTo>
                    <a:pt x="315039" y="144780"/>
                    <a:pt x="315039" y="129540"/>
                    <a:pt x="323611" y="120967"/>
                  </a:cubicBezTo>
                  <a:lnTo>
                    <a:pt x="376951" y="67627"/>
                  </a:lnTo>
                  <a:cubicBezTo>
                    <a:pt x="381238" y="63341"/>
                    <a:pt x="387191" y="61198"/>
                    <a:pt x="393144" y="61198"/>
                  </a:cubicBezTo>
                  <a:close/>
                  <a:moveTo>
                    <a:pt x="97869" y="61198"/>
                  </a:moveTo>
                  <a:cubicBezTo>
                    <a:pt x="103822" y="61198"/>
                    <a:pt x="109775" y="63341"/>
                    <a:pt x="114061" y="67627"/>
                  </a:cubicBezTo>
                  <a:lnTo>
                    <a:pt x="167401" y="120967"/>
                  </a:lnTo>
                  <a:cubicBezTo>
                    <a:pt x="175974" y="129540"/>
                    <a:pt x="175974" y="144780"/>
                    <a:pt x="167401" y="153352"/>
                  </a:cubicBezTo>
                  <a:cubicBezTo>
                    <a:pt x="162639" y="158115"/>
                    <a:pt x="156924" y="160020"/>
                    <a:pt x="151209" y="160020"/>
                  </a:cubicBezTo>
                  <a:cubicBezTo>
                    <a:pt x="145494" y="160020"/>
                    <a:pt x="139779" y="158115"/>
                    <a:pt x="135016" y="153352"/>
                  </a:cubicBezTo>
                  <a:lnTo>
                    <a:pt x="81676" y="100012"/>
                  </a:lnTo>
                  <a:cubicBezTo>
                    <a:pt x="73104" y="91440"/>
                    <a:pt x="73104" y="76200"/>
                    <a:pt x="81676" y="67627"/>
                  </a:cubicBezTo>
                  <a:cubicBezTo>
                    <a:pt x="85963" y="63341"/>
                    <a:pt x="91916" y="61198"/>
                    <a:pt x="97869" y="61198"/>
                  </a:cubicBezTo>
                  <a:close/>
                  <a:moveTo>
                    <a:pt x="245507" y="0"/>
                  </a:moveTo>
                  <a:cubicBezTo>
                    <a:pt x="257889" y="0"/>
                    <a:pt x="268367" y="10477"/>
                    <a:pt x="268367" y="22860"/>
                  </a:cubicBezTo>
                  <a:lnTo>
                    <a:pt x="268367" y="98108"/>
                  </a:lnTo>
                  <a:cubicBezTo>
                    <a:pt x="268367" y="110490"/>
                    <a:pt x="257889" y="120968"/>
                    <a:pt x="245507" y="120968"/>
                  </a:cubicBezTo>
                  <a:cubicBezTo>
                    <a:pt x="233124" y="120968"/>
                    <a:pt x="222647" y="111443"/>
                    <a:pt x="222647" y="98108"/>
                  </a:cubicBezTo>
                  <a:lnTo>
                    <a:pt x="222647" y="22860"/>
                  </a:lnTo>
                  <a:cubicBezTo>
                    <a:pt x="222647" y="10477"/>
                    <a:pt x="233124" y="0"/>
                    <a:pt x="24550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04F12A0-C7D0-4F16-97AB-188CE3242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5297584"/>
            <a:ext cx="48747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of the player gets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20 points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win the game!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(All components stop)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Blaming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text shows up! With the finalized score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A14F398-8632-B691-3908-A0162B7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3593669"/>
            <a:ext cx="3683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Move the paddle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W/S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>
                <a:solidFill>
                  <a:prstClr val="black"/>
                </a:solidFill>
                <a:latin typeface="Calibri" panose="020F0502020204030204"/>
              </a:rPr>
              <a:t>PlayerB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: up/down key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9927F6-B892-FF70-FA85-91FBAC8697E7}"/>
              </a:ext>
            </a:extLst>
          </p:cNvPr>
          <p:cNvGrpSpPr/>
          <p:nvPr/>
        </p:nvGrpSpPr>
        <p:grpSpPr>
          <a:xfrm>
            <a:off x="466905" y="5332847"/>
            <a:ext cx="852805" cy="852805"/>
            <a:chOff x="893309" y="3502433"/>
            <a:chExt cx="852805" cy="8528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BEC425-8296-3D70-CDF1-0069A7402868}"/>
                </a:ext>
              </a:extLst>
            </p:cNvPr>
            <p:cNvSpPr/>
            <p:nvPr/>
          </p:nvSpPr>
          <p:spPr>
            <a:xfrm>
              <a:off x="893309" y="3502433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8" name="Picture 4" descr="เล่นเกมส์ ไอคอน">
              <a:extLst>
                <a:ext uri="{FF2B5EF4-FFF2-40B4-BE49-F238E27FC236}">
                  <a16:creationId xmlns:a16="http://schemas.microsoft.com/office/drawing/2014/main" id="{7BA041DF-A682-3F24-997B-E300E3B17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45" y="3605669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CA831B9-38DE-C936-EC33-8DE737FC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855" y="4407135"/>
            <a:ext cx="4791110" cy="23223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1E071B-E520-ACAC-70ED-1733C8DB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855" y="1791736"/>
            <a:ext cx="4890927" cy="23453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BAB44B-E2BD-5F4E-4ECB-7202DD6148F4}"/>
              </a:ext>
            </a:extLst>
          </p:cNvPr>
          <p:cNvGrpSpPr/>
          <p:nvPr/>
        </p:nvGrpSpPr>
        <p:grpSpPr>
          <a:xfrm>
            <a:off x="466905" y="3698181"/>
            <a:ext cx="852805" cy="852805"/>
            <a:chOff x="893310" y="5568287"/>
            <a:chExt cx="852805" cy="8528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C2B12D-8FBA-07EF-CEB3-A4AE448AF37B}"/>
                </a:ext>
              </a:extLst>
            </p:cNvPr>
            <p:cNvSpPr/>
            <p:nvPr/>
          </p:nvSpPr>
          <p:spPr>
            <a:xfrm>
              <a:off x="893310" y="5568287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EEC4EA-4028-667C-0C5F-A5CA45028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6271" y="5697731"/>
              <a:ext cx="706878" cy="474607"/>
            </a:xfrm>
            <a:prstGeom prst="rect">
              <a:avLst/>
            </a:prstGeom>
          </p:spPr>
        </p:pic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7A6DA75B-5BE6-B534-C612-8888731D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2305251"/>
            <a:ext cx="4446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desired difficulty and click START!</a:t>
            </a:r>
          </a:p>
        </p:txBody>
      </p:sp>
    </p:spTree>
    <p:extLst>
      <p:ext uri="{BB962C8B-B14F-4D97-AF65-F5344CB8AC3E}">
        <p14:creationId xmlns:p14="http://schemas.microsoft.com/office/powerpoint/2010/main" val="27253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21809" y="2714354"/>
            <a:ext cx="4485290" cy="865134"/>
          </a:xfrm>
        </p:spPr>
        <p:txBody>
          <a:bodyPr/>
          <a:lstStyle/>
          <a:p>
            <a:r>
              <a:rPr lang="en-US" dirty="0"/>
              <a:t>Mostly Implicit Casting from earlier ex.</a:t>
            </a:r>
          </a:p>
          <a:p>
            <a:r>
              <a:rPr lang="en-US" dirty="0"/>
              <a:t>private Random rand = new Random();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448B21-6A5A-9F1F-8EBC-45AF43D7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8" y="2333296"/>
            <a:ext cx="6114469" cy="332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D511B7-1173-5B51-0E3E-C7752FA87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615" y="1857026"/>
            <a:ext cx="2080037" cy="146252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865E88F-CFF3-E201-D048-8160FAEB1D7D}"/>
              </a:ext>
            </a:extLst>
          </p:cNvPr>
          <p:cNvSpPr txBox="1">
            <a:spLocks/>
          </p:cNvSpPr>
          <p:nvPr/>
        </p:nvSpPr>
        <p:spPr>
          <a:xfrm>
            <a:off x="6629400" y="4524429"/>
            <a:ext cx="4398580" cy="778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Explicit Casting</a:t>
            </a:r>
          </a:p>
          <a:p>
            <a:r>
              <a:rPr lang="en-US" dirty="0"/>
              <a:t>Ex. (double)</a:t>
            </a:r>
            <a:r>
              <a:rPr lang="en-US" dirty="0" err="1"/>
              <a:t>yVelocity</a:t>
            </a:r>
            <a:r>
              <a:rPr lang="en-US" dirty="0"/>
              <a:t>,  (double)</a:t>
            </a:r>
            <a:r>
              <a:rPr lang="en-US" dirty="0" err="1"/>
              <a:t>xVelocity</a:t>
            </a:r>
            <a:r>
              <a:rPr lang="en-US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518021-CEEA-E057-7BD8-6F10E6062623}"/>
              </a:ext>
            </a:extLst>
          </p:cNvPr>
          <p:cNvSpPr/>
          <p:nvPr/>
        </p:nvSpPr>
        <p:spPr>
          <a:xfrm rot="350534">
            <a:off x="6358125" y="4482527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62F003-B0B7-8AD8-F717-EAF303497E23}"/>
              </a:ext>
            </a:extLst>
          </p:cNvPr>
          <p:cNvSpPr/>
          <p:nvPr/>
        </p:nvSpPr>
        <p:spPr>
          <a:xfrm>
            <a:off x="8229524" y="530244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pic>
        <p:nvPicPr>
          <p:cNvPr id="10" name="Picture 2" descr="เซ็นต์ตรวจ ไอคอน">
            <a:extLst>
              <a:ext uri="{FF2B5EF4-FFF2-40B4-BE49-F238E27FC236}">
                <a16:creationId xmlns:a16="http://schemas.microsoft.com/office/drawing/2014/main" id="{7F789BF3-3CC3-D10F-5CE7-98350D3A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49" y="5302448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5E1A214-35E3-3B05-1B94-A7B421CAD3CC}"/>
              </a:ext>
            </a:extLst>
          </p:cNvPr>
          <p:cNvSpPr txBox="1">
            <a:spLocks/>
          </p:cNvSpPr>
          <p:nvPr/>
        </p:nvSpPr>
        <p:spPr>
          <a:xfrm>
            <a:off x="1818591" y="6146727"/>
            <a:ext cx="7082087" cy="865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have included everything in the list! But let’s continue!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E6247A-EDA5-E56A-AA35-1D9AC79B4A42}"/>
              </a:ext>
            </a:extLst>
          </p:cNvPr>
          <p:cNvSpPr/>
          <p:nvPr/>
        </p:nvSpPr>
        <p:spPr>
          <a:xfrm rot="283236">
            <a:off x="3355221" y="3241737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880CBB-A304-728B-F7C9-26A8A0235FC3}"/>
              </a:ext>
            </a:extLst>
          </p:cNvPr>
          <p:cNvSpPr/>
          <p:nvPr/>
        </p:nvSpPr>
        <p:spPr>
          <a:xfrm rot="21278276">
            <a:off x="5107005" y="3220086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2F06BA-9F93-815D-527E-FB9580702F34}"/>
              </a:ext>
            </a:extLst>
          </p:cNvPr>
          <p:cNvSpPr/>
          <p:nvPr/>
        </p:nvSpPr>
        <p:spPr>
          <a:xfrm rot="2436070">
            <a:off x="3478208" y="4176646"/>
            <a:ext cx="453539" cy="17354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BD94C-43F7-26D1-B524-88A1F09B6FFC}"/>
              </a:ext>
            </a:extLst>
          </p:cNvPr>
          <p:cNvSpPr txBox="1"/>
          <p:nvPr/>
        </p:nvSpPr>
        <p:spPr>
          <a:xfrm>
            <a:off x="3971819" y="4041733"/>
            <a:ext cx="269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Parse int to (double)</a:t>
            </a:r>
          </a:p>
        </p:txBody>
      </p:sp>
    </p:spTree>
    <p:extLst>
      <p:ext uri="{BB962C8B-B14F-4D97-AF65-F5344CB8AC3E}">
        <p14:creationId xmlns:p14="http://schemas.microsoft.com/office/powerpoint/2010/main" val="44442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1963AB-5A8A-1F41-8555-76E637EB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5" y="1739749"/>
            <a:ext cx="5837583" cy="5029200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7061" y="2583188"/>
            <a:ext cx="6015831" cy="1270402"/>
          </a:xfrm>
        </p:spPr>
        <p:txBody>
          <a:bodyPr/>
          <a:lstStyle/>
          <a:p>
            <a:pPr algn="l"/>
            <a:r>
              <a:rPr lang="en-US" dirty="0"/>
              <a:t>Calculating Score</a:t>
            </a:r>
          </a:p>
          <a:p>
            <a:pPr algn="l"/>
            <a:r>
              <a:rPr lang="en-US" dirty="0"/>
              <a:t>If the ball hit coordinate x &lt; -1: (</a:t>
            </a:r>
            <a:r>
              <a:rPr lang="en-US" dirty="0" err="1"/>
              <a:t>playerBScore</a:t>
            </a:r>
            <a:r>
              <a:rPr lang="en-US" dirty="0"/>
              <a:t> +1);</a:t>
            </a:r>
          </a:p>
          <a:p>
            <a:pPr algn="l"/>
            <a:r>
              <a:rPr lang="en-US" dirty="0"/>
              <a:t>If the ball hit coordinate x &gt; 500-20: (</a:t>
            </a:r>
            <a:r>
              <a:rPr lang="en-US" dirty="0" err="1"/>
              <a:t>playerAScore</a:t>
            </a:r>
            <a:r>
              <a:rPr lang="en-US" dirty="0"/>
              <a:t> +1);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49A532-0C80-DA9F-A4A0-04ED85F013B2}"/>
              </a:ext>
            </a:extLst>
          </p:cNvPr>
          <p:cNvSpPr/>
          <p:nvPr/>
        </p:nvSpPr>
        <p:spPr>
          <a:xfrm>
            <a:off x="3187127" y="4384835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1D2519-96A0-D8D9-D3FD-052125676EC1}"/>
              </a:ext>
            </a:extLst>
          </p:cNvPr>
          <p:cNvSpPr/>
          <p:nvPr/>
        </p:nvSpPr>
        <p:spPr>
          <a:xfrm>
            <a:off x="4890230" y="425434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70CDCB-A566-0CF4-337E-7C241B420A86}"/>
              </a:ext>
            </a:extLst>
          </p:cNvPr>
          <p:cNvSpPr/>
          <p:nvPr/>
        </p:nvSpPr>
        <p:spPr>
          <a:xfrm>
            <a:off x="2268819" y="3218389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472114-D390-14C1-3A6C-2576327F6E4A}"/>
              </a:ext>
            </a:extLst>
          </p:cNvPr>
          <p:cNvSpPr/>
          <p:nvPr/>
        </p:nvSpPr>
        <p:spPr>
          <a:xfrm>
            <a:off x="2247559" y="3853590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E82274-8667-78AA-509E-6291AD1A7ABA}"/>
              </a:ext>
            </a:extLst>
          </p:cNvPr>
          <p:cNvSpPr/>
          <p:nvPr/>
        </p:nvSpPr>
        <p:spPr>
          <a:xfrm rot="20053001">
            <a:off x="4066909" y="3225164"/>
            <a:ext cx="1008118" cy="18711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D74F6C-6AD7-7469-8702-92931B8DE49C}"/>
              </a:ext>
            </a:extLst>
          </p:cNvPr>
          <p:cNvSpPr/>
          <p:nvPr/>
        </p:nvSpPr>
        <p:spPr>
          <a:xfrm>
            <a:off x="2411355" y="4917479"/>
            <a:ext cx="1551543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52FF93-6C83-3BB7-72BF-5A3B1DBFA65B}"/>
              </a:ext>
            </a:extLst>
          </p:cNvPr>
          <p:cNvSpPr/>
          <p:nvPr/>
        </p:nvSpPr>
        <p:spPr>
          <a:xfrm>
            <a:off x="4114458" y="4786993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0975CBF-BE52-A5D0-AF3C-E99203E6F564}"/>
              </a:ext>
            </a:extLst>
          </p:cNvPr>
          <p:cNvSpPr txBox="1">
            <a:spLocks/>
          </p:cNvSpPr>
          <p:nvPr/>
        </p:nvSpPr>
        <p:spPr>
          <a:xfrm>
            <a:off x="5606387" y="4254349"/>
            <a:ext cx="3264075" cy="33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Paint white ball, </a:t>
            </a:r>
            <a:r>
              <a:rPr lang="en-US" dirty="0" err="1"/>
              <a:t>setColor</a:t>
            </a:r>
            <a:r>
              <a:rPr lang="en-US" dirty="0"/>
              <a:t> = white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60DF03B-ABC3-EEEC-1420-265567A34A0C}"/>
              </a:ext>
            </a:extLst>
          </p:cNvPr>
          <p:cNvSpPr txBox="1">
            <a:spLocks/>
          </p:cNvSpPr>
          <p:nvPr/>
        </p:nvSpPr>
        <p:spPr>
          <a:xfrm>
            <a:off x="4828640" y="4810041"/>
            <a:ext cx="4831175" cy="33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Paint score board, </a:t>
            </a:r>
            <a:r>
              <a:rPr lang="en-US" dirty="0" err="1"/>
              <a:t>setColor</a:t>
            </a:r>
            <a:r>
              <a:rPr lang="en-US" dirty="0"/>
              <a:t> = yellow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7900AA-9CDC-A4FD-5B15-2908B9FFF986}"/>
              </a:ext>
            </a:extLst>
          </p:cNvPr>
          <p:cNvSpPr/>
          <p:nvPr/>
        </p:nvSpPr>
        <p:spPr>
          <a:xfrm>
            <a:off x="2378732" y="5863475"/>
            <a:ext cx="808395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E4EFC2-EB34-94A6-081C-CA584141BDB5}"/>
              </a:ext>
            </a:extLst>
          </p:cNvPr>
          <p:cNvSpPr/>
          <p:nvPr/>
        </p:nvSpPr>
        <p:spPr>
          <a:xfrm>
            <a:off x="2378731" y="6394720"/>
            <a:ext cx="808395" cy="205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2EF797-C9E9-C707-7966-AE0A814C9FF2}"/>
              </a:ext>
            </a:extLst>
          </p:cNvPr>
          <p:cNvSpPr txBox="1">
            <a:spLocks/>
          </p:cNvSpPr>
          <p:nvPr/>
        </p:nvSpPr>
        <p:spPr>
          <a:xfrm>
            <a:off x="3190799" y="6021806"/>
            <a:ext cx="4831175" cy="33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void </a:t>
            </a:r>
            <a:r>
              <a:rPr lang="en-US" dirty="0" err="1"/>
              <a:t>checkNewWall</a:t>
            </a:r>
            <a:r>
              <a:rPr lang="en-US" dirty="0"/>
              <a:t>(both player), void </a:t>
            </a:r>
            <a:r>
              <a:rPr lang="en-US" dirty="0" err="1"/>
              <a:t>hitWall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209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84A71-EF74-812C-57C1-47065C8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0" y="2095061"/>
            <a:ext cx="8285284" cy="345790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A2DADF-605F-3523-D066-5AFC9FD8183A}"/>
              </a:ext>
            </a:extLst>
          </p:cNvPr>
          <p:cNvSpPr txBox="1">
            <a:spLocks/>
          </p:cNvSpPr>
          <p:nvPr/>
        </p:nvSpPr>
        <p:spPr>
          <a:xfrm>
            <a:off x="2045616" y="5423387"/>
            <a:ext cx="5859931" cy="127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Bouncing:</a:t>
            </a:r>
          </a:p>
          <a:p>
            <a:pPr algn="l"/>
            <a:r>
              <a:rPr lang="en-US" dirty="0"/>
              <a:t>Top/ Bottom of paddle: </a:t>
            </a:r>
            <a:r>
              <a:rPr lang="en-US" dirty="0" err="1"/>
              <a:t>reverseDirX</a:t>
            </a:r>
            <a:r>
              <a:rPr lang="en-US" dirty="0"/>
              <a:t>(); (BLUE REFLECT)</a:t>
            </a:r>
          </a:p>
          <a:p>
            <a:pPr algn="l"/>
            <a:r>
              <a:rPr lang="en-US" dirty="0"/>
              <a:t>Left Right Side of paddle: </a:t>
            </a:r>
            <a:r>
              <a:rPr lang="en-US" dirty="0" err="1"/>
              <a:t>reverseDirY</a:t>
            </a:r>
            <a:r>
              <a:rPr lang="en-US" dirty="0"/>
              <a:t>(); (GREEN REFLECT)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F3C6F-C0E5-2017-7B6C-2DC53C03296F}"/>
              </a:ext>
            </a:extLst>
          </p:cNvPr>
          <p:cNvSpPr/>
          <p:nvPr/>
        </p:nvSpPr>
        <p:spPr>
          <a:xfrm>
            <a:off x="9775739" y="4611317"/>
            <a:ext cx="106203" cy="85513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661FC9-53B4-D929-9373-E11E986ACB0F}"/>
              </a:ext>
            </a:extLst>
          </p:cNvPr>
          <p:cNvSpPr/>
          <p:nvPr/>
        </p:nvSpPr>
        <p:spPr>
          <a:xfrm>
            <a:off x="9691986" y="2356668"/>
            <a:ext cx="106203" cy="85513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1CC1CE20-60AA-7618-961B-58A7ECA1AA79}"/>
              </a:ext>
            </a:extLst>
          </p:cNvPr>
          <p:cNvSpPr/>
          <p:nvPr/>
        </p:nvSpPr>
        <p:spPr>
          <a:xfrm rot="2484997">
            <a:off x="9370915" y="3800270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A37796A1-0BA6-7C74-7150-5CB9E9590F72}"/>
              </a:ext>
            </a:extLst>
          </p:cNvPr>
          <p:cNvSpPr/>
          <p:nvPr/>
        </p:nvSpPr>
        <p:spPr>
          <a:xfrm rot="13400969">
            <a:off x="9477120" y="5520439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C63073AD-62A0-2DD9-C86E-212D4888726B}"/>
              </a:ext>
            </a:extLst>
          </p:cNvPr>
          <p:cNvSpPr/>
          <p:nvPr/>
        </p:nvSpPr>
        <p:spPr>
          <a:xfrm rot="2484997">
            <a:off x="9302728" y="1580024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9B26EEDD-9A6F-4FDB-6F56-0C08B8F6D870}"/>
              </a:ext>
            </a:extLst>
          </p:cNvPr>
          <p:cNvSpPr/>
          <p:nvPr/>
        </p:nvSpPr>
        <p:spPr>
          <a:xfrm rot="13400969">
            <a:off x="9371130" y="3269731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28CD5AB-18D9-0446-A414-16A300CAD870}"/>
              </a:ext>
            </a:extLst>
          </p:cNvPr>
          <p:cNvSpPr txBox="1">
            <a:spLocks/>
          </p:cNvSpPr>
          <p:nvPr/>
        </p:nvSpPr>
        <p:spPr>
          <a:xfrm>
            <a:off x="9798189" y="2128588"/>
            <a:ext cx="2679700" cy="39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  <a:p>
            <a:endParaRPr lang="en-US" dirty="0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622E71F5-D5ED-EA96-20C6-0E2334D562BA}"/>
              </a:ext>
            </a:extLst>
          </p:cNvPr>
          <p:cNvSpPr/>
          <p:nvPr/>
        </p:nvSpPr>
        <p:spPr>
          <a:xfrm rot="7925040">
            <a:off x="9841774" y="2373608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8CE73CA1-8E3B-2898-10C0-EA06A70280F1}"/>
              </a:ext>
            </a:extLst>
          </p:cNvPr>
          <p:cNvSpPr/>
          <p:nvPr/>
        </p:nvSpPr>
        <p:spPr>
          <a:xfrm rot="7925040">
            <a:off x="9944438" y="4626345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73262B1D-785D-D2CD-F251-CBFA437F236F}"/>
              </a:ext>
            </a:extLst>
          </p:cNvPr>
          <p:cNvSpPr/>
          <p:nvPr/>
        </p:nvSpPr>
        <p:spPr>
          <a:xfrm rot="18716077">
            <a:off x="8832173" y="2438150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20765A5F-6AA1-FB3F-7C4D-1769889E2E92}"/>
              </a:ext>
            </a:extLst>
          </p:cNvPr>
          <p:cNvSpPr/>
          <p:nvPr/>
        </p:nvSpPr>
        <p:spPr>
          <a:xfrm rot="18716077">
            <a:off x="8931456" y="4690834"/>
            <a:ext cx="805042" cy="751834"/>
          </a:xfrm>
          <a:prstGeom prst="leftUpArrow">
            <a:avLst>
              <a:gd name="adj1" fmla="val 19377"/>
              <a:gd name="adj2" fmla="val 18674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98E55AFF-2363-7922-AF7A-5B9DD5FC0AA4}"/>
              </a:ext>
            </a:extLst>
          </p:cNvPr>
          <p:cNvSpPr/>
          <p:nvPr/>
        </p:nvSpPr>
        <p:spPr>
          <a:xfrm>
            <a:off x="613612" y="5371097"/>
            <a:ext cx="1365317" cy="12704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096D6-34AA-021E-C49B-EDDBDF8CF274}"/>
              </a:ext>
            </a:extLst>
          </p:cNvPr>
          <p:cNvSpPr txBox="1"/>
          <p:nvPr/>
        </p:nvSpPr>
        <p:spPr>
          <a:xfrm>
            <a:off x="10385808" y="2545561"/>
            <a:ext cx="150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reverseDirX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C8B04-A86F-00F5-23C1-F48127F15D1F}"/>
              </a:ext>
            </a:extLst>
          </p:cNvPr>
          <p:cNvSpPr txBox="1"/>
          <p:nvPr/>
        </p:nvSpPr>
        <p:spPr>
          <a:xfrm>
            <a:off x="10430394" y="3645648"/>
            <a:ext cx="150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reverseDirY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8D8D2-C629-D5E4-D514-5DBA8B8D49C7}"/>
              </a:ext>
            </a:extLst>
          </p:cNvPr>
          <p:cNvSpPr txBox="1"/>
          <p:nvPr/>
        </p:nvSpPr>
        <p:spPr>
          <a:xfrm>
            <a:off x="10466888" y="4797017"/>
            <a:ext cx="150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reverseDirX</a:t>
            </a:r>
            <a:r>
              <a:rPr lang="en-US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8003E-05BC-E22D-9485-EEEBB42043BB}"/>
              </a:ext>
            </a:extLst>
          </p:cNvPr>
          <p:cNvSpPr txBox="1"/>
          <p:nvPr/>
        </p:nvSpPr>
        <p:spPr>
          <a:xfrm>
            <a:off x="10449095" y="5624541"/>
            <a:ext cx="150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reverseDirY</a:t>
            </a:r>
            <a:r>
              <a:rPr lang="en-US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137A5-A013-300A-B395-FBD1C6F11CD6}"/>
              </a:ext>
            </a:extLst>
          </p:cNvPr>
          <p:cNvSpPr txBox="1"/>
          <p:nvPr/>
        </p:nvSpPr>
        <p:spPr>
          <a:xfrm>
            <a:off x="10410956" y="1830238"/>
            <a:ext cx="1504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reverseDirY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659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32126-AA8A-F499-A473-9DE47996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1" y="1850890"/>
            <a:ext cx="8032026" cy="3824437"/>
          </a:xfrm>
          <a:prstGeom prst="rect">
            <a:avLst/>
          </a:prstGeom>
        </p:spPr>
      </p:pic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1996" y="2094675"/>
            <a:ext cx="4568622" cy="747618"/>
          </a:xfrm>
        </p:spPr>
        <p:txBody>
          <a:bodyPr/>
          <a:lstStyle/>
          <a:p>
            <a:r>
              <a:rPr lang="en-US" dirty="0"/>
              <a:t>Bouncing the new center wall</a:t>
            </a:r>
          </a:p>
          <a:p>
            <a:r>
              <a:rPr lang="en-US" dirty="0"/>
              <a:t>After receiving </a:t>
            </a:r>
            <a:r>
              <a:rPr lang="en-US" dirty="0" err="1"/>
              <a:t>key_Q</a:t>
            </a:r>
            <a:r>
              <a:rPr lang="en-US" dirty="0"/>
              <a:t>, </a:t>
            </a:r>
            <a:r>
              <a:rPr lang="en-US" dirty="0" err="1"/>
              <a:t>key_ENTER</a:t>
            </a:r>
            <a:r>
              <a:rPr lang="en-US" dirty="0"/>
              <a:t>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755C7B0-D059-AA33-5739-D5A911B03493}"/>
              </a:ext>
            </a:extLst>
          </p:cNvPr>
          <p:cNvSpPr txBox="1">
            <a:spLocks/>
          </p:cNvSpPr>
          <p:nvPr/>
        </p:nvSpPr>
        <p:spPr>
          <a:xfrm>
            <a:off x="6364840" y="3120784"/>
            <a:ext cx="5153083" cy="1318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Bouncing the original L/R wall</a:t>
            </a:r>
          </a:p>
          <a:p>
            <a:r>
              <a:rPr lang="en-US" dirty="0" err="1"/>
              <a:t>reverseDirX</a:t>
            </a:r>
            <a:r>
              <a:rPr lang="en-US" dirty="0"/>
              <a:t>() when x &lt; 0 and x &gt; 500-20</a:t>
            </a:r>
          </a:p>
          <a:p>
            <a:r>
              <a:rPr lang="en-US" dirty="0" err="1"/>
              <a:t>reverseDirY</a:t>
            </a:r>
            <a:r>
              <a:rPr lang="en-US" dirty="0"/>
              <a:t>() when y &lt; 32 and y&gt; 340-50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01B977-87EA-9B6D-C23D-1DD35AE2486B}"/>
              </a:ext>
            </a:extLst>
          </p:cNvPr>
          <p:cNvSpPr/>
          <p:nvPr/>
        </p:nvSpPr>
        <p:spPr>
          <a:xfrm>
            <a:off x="3569718" y="4217630"/>
            <a:ext cx="2887643" cy="241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1975ED-D470-524F-D55C-B28CC78D0FAD}"/>
              </a:ext>
            </a:extLst>
          </p:cNvPr>
          <p:cNvSpPr/>
          <p:nvPr/>
        </p:nvSpPr>
        <p:spPr>
          <a:xfrm>
            <a:off x="3579634" y="4592704"/>
            <a:ext cx="2887643" cy="241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177254-9719-7A74-6F40-9D9D9E67691B}"/>
              </a:ext>
            </a:extLst>
          </p:cNvPr>
          <p:cNvSpPr/>
          <p:nvPr/>
        </p:nvSpPr>
        <p:spPr>
          <a:xfrm rot="21279119">
            <a:off x="3574676" y="5101826"/>
            <a:ext cx="2887643" cy="241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D43C92-F8E3-B9CF-F5F2-AEF7F9AF0D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86"/>
          <a:stretch/>
        </p:blipFill>
        <p:spPr>
          <a:xfrm>
            <a:off x="7415037" y="4211568"/>
            <a:ext cx="3694723" cy="25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4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877F-A9B0-0DDC-4D8B-7A82729C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17" y="368275"/>
            <a:ext cx="3509212" cy="6121449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57374FE-8300-380A-CF79-BF0ED8BA6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36252" y="2703136"/>
            <a:ext cx="3445532" cy="992171"/>
          </a:xfrm>
        </p:spPr>
        <p:txBody>
          <a:bodyPr/>
          <a:lstStyle/>
          <a:p>
            <a:r>
              <a:rPr lang="en-US" sz="3200" dirty="0"/>
              <a:t>Normal return method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8F504B-3C5A-99BD-4FC0-0468AD9C91F8}"/>
              </a:ext>
            </a:extLst>
          </p:cNvPr>
          <p:cNvSpPr/>
          <p:nvPr/>
        </p:nvSpPr>
        <p:spPr>
          <a:xfrm>
            <a:off x="7554206" y="1830801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AB0CFE-EF4D-F080-6601-93E6C0F3FF1F}"/>
              </a:ext>
            </a:extLst>
          </p:cNvPr>
          <p:cNvSpPr/>
          <p:nvPr/>
        </p:nvSpPr>
        <p:spPr>
          <a:xfrm>
            <a:off x="7554206" y="2450247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7269B8C-72FC-3479-9C29-D174DD123326}"/>
              </a:ext>
            </a:extLst>
          </p:cNvPr>
          <p:cNvSpPr/>
          <p:nvPr/>
        </p:nvSpPr>
        <p:spPr>
          <a:xfrm>
            <a:off x="7554206" y="4343540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19742-30BE-EBBB-8155-BAEA47603C1F}"/>
              </a:ext>
            </a:extLst>
          </p:cNvPr>
          <p:cNvSpPr txBox="1"/>
          <p:nvPr/>
        </p:nvSpPr>
        <p:spPr>
          <a:xfrm>
            <a:off x="8571226" y="1714358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FirstPage.java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FF63-A4A5-5F43-2CEA-68C6A642BE25}"/>
              </a:ext>
            </a:extLst>
          </p:cNvPr>
          <p:cNvSpPr txBox="1"/>
          <p:nvPr/>
        </p:nvSpPr>
        <p:spPr>
          <a:xfrm>
            <a:off x="8571226" y="2296459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FirstPage.java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6F37F-056B-041B-2630-3F6C16089599}"/>
              </a:ext>
            </a:extLst>
          </p:cNvPr>
          <p:cNvSpPr txBox="1"/>
          <p:nvPr/>
        </p:nvSpPr>
        <p:spPr>
          <a:xfrm>
            <a:off x="8571226" y="4255917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FirstPage.java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31A9B7C-49F3-5488-090D-900EE5045583}"/>
              </a:ext>
            </a:extLst>
          </p:cNvPr>
          <p:cNvSpPr/>
          <p:nvPr/>
        </p:nvSpPr>
        <p:spPr>
          <a:xfrm>
            <a:off x="7546392" y="5290187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70F391-656E-1CC4-7FF2-6D9EAD1A8084}"/>
              </a:ext>
            </a:extLst>
          </p:cNvPr>
          <p:cNvSpPr/>
          <p:nvPr/>
        </p:nvSpPr>
        <p:spPr>
          <a:xfrm>
            <a:off x="7554206" y="6236833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53944-805C-D2CF-4A9F-B77ED910C941}"/>
              </a:ext>
            </a:extLst>
          </p:cNvPr>
          <p:cNvSpPr txBox="1"/>
          <p:nvPr/>
        </p:nvSpPr>
        <p:spPr>
          <a:xfrm>
            <a:off x="8489165" y="5231965"/>
            <a:ext cx="236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paint(Graphics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42D35-0A83-3C09-349B-0BF81ECACF73}"/>
              </a:ext>
            </a:extLst>
          </p:cNvPr>
          <p:cNvSpPr txBox="1"/>
          <p:nvPr/>
        </p:nvSpPr>
        <p:spPr>
          <a:xfrm>
            <a:off x="8489165" y="6208013"/>
            <a:ext cx="236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paint(Graphics g)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06CFC1-5AFB-469F-A9D6-30F887AAE06A}"/>
              </a:ext>
            </a:extLst>
          </p:cNvPr>
          <p:cNvSpPr/>
          <p:nvPr/>
        </p:nvSpPr>
        <p:spPr>
          <a:xfrm>
            <a:off x="7546392" y="3743772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D34CC62-16C5-2407-D993-12EBCACDA336}"/>
              </a:ext>
            </a:extLst>
          </p:cNvPr>
          <p:cNvSpPr/>
          <p:nvPr/>
        </p:nvSpPr>
        <p:spPr>
          <a:xfrm>
            <a:off x="7538578" y="3144003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8CF7A4-B2A3-0737-915E-7EEEABE2DE39}"/>
              </a:ext>
            </a:extLst>
          </p:cNvPr>
          <p:cNvSpPr txBox="1"/>
          <p:nvPr/>
        </p:nvSpPr>
        <p:spPr>
          <a:xfrm>
            <a:off x="8372124" y="530043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GamePanel.java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CB7C8-92BF-A9A7-C560-A51B4FC33D7B}"/>
              </a:ext>
            </a:extLst>
          </p:cNvPr>
          <p:cNvSpPr txBox="1"/>
          <p:nvPr/>
        </p:nvSpPr>
        <p:spPr>
          <a:xfrm>
            <a:off x="8571226" y="3061950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GamePanel.java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2071E8-C74A-1DA7-11DF-78E79CFE427F}"/>
              </a:ext>
            </a:extLst>
          </p:cNvPr>
          <p:cNvSpPr/>
          <p:nvPr/>
        </p:nvSpPr>
        <p:spPr>
          <a:xfrm>
            <a:off x="7538578" y="1247405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BE8C65-1E49-C26B-4C59-26C2EBD06C2D}"/>
              </a:ext>
            </a:extLst>
          </p:cNvPr>
          <p:cNvSpPr/>
          <p:nvPr/>
        </p:nvSpPr>
        <p:spPr>
          <a:xfrm>
            <a:off x="7554206" y="625044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A62C0-7398-53B2-1E05-01823788C586}"/>
              </a:ext>
            </a:extLst>
          </p:cNvPr>
          <p:cNvSpPr txBox="1"/>
          <p:nvPr/>
        </p:nvSpPr>
        <p:spPr>
          <a:xfrm>
            <a:off x="8372124" y="1180489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GamePanel.java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CFE0D-AB5A-ACF9-0BA3-CC5630D501CA}"/>
              </a:ext>
            </a:extLst>
          </p:cNvPr>
          <p:cNvSpPr txBox="1"/>
          <p:nvPr/>
        </p:nvSpPr>
        <p:spPr>
          <a:xfrm>
            <a:off x="8571226" y="3633047"/>
            <a:ext cx="169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GamePanel.java</a:t>
            </a:r>
          </a:p>
        </p:txBody>
      </p:sp>
    </p:spTree>
    <p:extLst>
      <p:ext uri="{BB962C8B-B14F-4D97-AF65-F5344CB8AC3E}">
        <p14:creationId xmlns:p14="http://schemas.microsoft.com/office/powerpoint/2010/main" val="181912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GeneralPlayer.java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8446" y="3429000"/>
            <a:ext cx="3445532" cy="539685"/>
          </a:xfrm>
        </p:spPr>
        <p:txBody>
          <a:bodyPr/>
          <a:lstStyle/>
          <a:p>
            <a:r>
              <a:rPr lang="en-US" sz="3200" dirty="0"/>
              <a:t>Abstract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E55B06-E06F-74E5-4B58-203A2DB9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98" y="2175606"/>
            <a:ext cx="4065426" cy="3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PlayerA.java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7448" y="5529889"/>
            <a:ext cx="3445532" cy="1163900"/>
          </a:xfrm>
        </p:spPr>
        <p:txBody>
          <a:bodyPr/>
          <a:lstStyle/>
          <a:p>
            <a:r>
              <a:rPr lang="en-US" sz="3200" dirty="0"/>
              <a:t>Overridden abstract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FA744-0B65-48BC-34F4-350E2C62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05" y="581057"/>
            <a:ext cx="3659423" cy="5861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DB9B2-557D-08AC-C56A-11A3AEFB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431" y="5409451"/>
            <a:ext cx="2253426" cy="1032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BFF37-1DF7-BA68-11D9-1DCC9BCCF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892"/>
          <a:stretch/>
        </p:blipFill>
        <p:spPr>
          <a:xfrm>
            <a:off x="419099" y="1743086"/>
            <a:ext cx="5150184" cy="35371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C0DF69-FCB8-5B1D-0E47-3A016B971FC8}"/>
              </a:ext>
            </a:extLst>
          </p:cNvPr>
          <p:cNvSpPr/>
          <p:nvPr/>
        </p:nvSpPr>
        <p:spPr>
          <a:xfrm>
            <a:off x="8929717" y="3511664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9DE3C-F4CE-C46B-2D68-659C5D5189E1}"/>
              </a:ext>
            </a:extLst>
          </p:cNvPr>
          <p:cNvSpPr txBox="1"/>
          <p:nvPr/>
        </p:nvSpPr>
        <p:spPr>
          <a:xfrm>
            <a:off x="9793597" y="3429000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GamePanel.java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D6AE05-394A-F8BB-1972-ADB26E57159B}"/>
              </a:ext>
            </a:extLst>
          </p:cNvPr>
          <p:cNvSpPr/>
          <p:nvPr/>
        </p:nvSpPr>
        <p:spPr>
          <a:xfrm>
            <a:off x="8873893" y="2097866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8FE39-ECEE-C94B-2E3B-B01790A88732}"/>
              </a:ext>
            </a:extLst>
          </p:cNvPr>
          <p:cNvSpPr txBox="1"/>
          <p:nvPr/>
        </p:nvSpPr>
        <p:spPr>
          <a:xfrm>
            <a:off x="9737773" y="2015202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GamePanel.java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69314A-C173-D3D1-9AD5-770CDD515D74}"/>
              </a:ext>
            </a:extLst>
          </p:cNvPr>
          <p:cNvSpPr/>
          <p:nvPr/>
        </p:nvSpPr>
        <p:spPr>
          <a:xfrm rot="20786876">
            <a:off x="9424442" y="2704958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D36F78-C2D3-0879-035B-AB3258D21E98}"/>
              </a:ext>
            </a:extLst>
          </p:cNvPr>
          <p:cNvSpPr/>
          <p:nvPr/>
        </p:nvSpPr>
        <p:spPr>
          <a:xfrm>
            <a:off x="9912165" y="2446015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AB1D2-0F35-0C03-F950-2DF8A02E9321}"/>
              </a:ext>
            </a:extLst>
          </p:cNvPr>
          <p:cNvSpPr txBox="1"/>
          <p:nvPr/>
        </p:nvSpPr>
        <p:spPr>
          <a:xfrm>
            <a:off x="10228996" y="4678893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66B36-2BE1-4BAA-EFC3-9DB3A370CFE6}"/>
              </a:ext>
            </a:extLst>
          </p:cNvPr>
          <p:cNvSpPr txBox="1"/>
          <p:nvPr/>
        </p:nvSpPr>
        <p:spPr>
          <a:xfrm>
            <a:off x="10228995" y="4133001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920E2-F1B0-103A-83DD-33C4276B246B}"/>
              </a:ext>
            </a:extLst>
          </p:cNvPr>
          <p:cNvSpPr txBox="1"/>
          <p:nvPr/>
        </p:nvSpPr>
        <p:spPr>
          <a:xfrm>
            <a:off x="10228994" y="5287636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45DD5-842A-E3E6-E787-6B8FE6EA7DAD}"/>
              </a:ext>
            </a:extLst>
          </p:cNvPr>
          <p:cNvSpPr txBox="1"/>
          <p:nvPr/>
        </p:nvSpPr>
        <p:spPr>
          <a:xfrm>
            <a:off x="10228994" y="5863133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6AE1B01-42DE-4CA4-7C10-22A45D47F950}"/>
              </a:ext>
            </a:extLst>
          </p:cNvPr>
          <p:cNvSpPr/>
          <p:nvPr/>
        </p:nvSpPr>
        <p:spPr>
          <a:xfrm>
            <a:off x="8614354" y="4133001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14CF8D-1F7D-BB00-A600-6F1B503DE316}"/>
              </a:ext>
            </a:extLst>
          </p:cNvPr>
          <p:cNvSpPr/>
          <p:nvPr/>
        </p:nvSpPr>
        <p:spPr>
          <a:xfrm>
            <a:off x="8622058" y="4700078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12683D9-FF74-0322-22F3-304521D6A6FE}"/>
              </a:ext>
            </a:extLst>
          </p:cNvPr>
          <p:cNvSpPr/>
          <p:nvPr/>
        </p:nvSpPr>
        <p:spPr>
          <a:xfrm>
            <a:off x="8649970" y="5342812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F4135F-ABF4-5334-2D5C-E695C308C2CC}"/>
              </a:ext>
            </a:extLst>
          </p:cNvPr>
          <p:cNvSpPr/>
          <p:nvPr/>
        </p:nvSpPr>
        <p:spPr>
          <a:xfrm>
            <a:off x="8660867" y="5949971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B701C6-5FCB-3F00-38AC-B869DEDBA481}"/>
              </a:ext>
            </a:extLst>
          </p:cNvPr>
          <p:cNvSpPr/>
          <p:nvPr/>
        </p:nvSpPr>
        <p:spPr>
          <a:xfrm>
            <a:off x="10622308" y="2447351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8744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PlayerB.java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A8A63-35A2-A859-6335-40587612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7" y="1715678"/>
            <a:ext cx="6175891" cy="51423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F03035-CE4A-A460-64E5-8DB1555A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216" y="1975222"/>
            <a:ext cx="2247206" cy="885263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73BAA0-071B-0831-F65D-79ECF1439447}"/>
              </a:ext>
            </a:extLst>
          </p:cNvPr>
          <p:cNvSpPr txBox="1">
            <a:spLocks/>
          </p:cNvSpPr>
          <p:nvPr/>
        </p:nvSpPr>
        <p:spPr>
          <a:xfrm>
            <a:off x="7622010" y="5694100"/>
            <a:ext cx="3445532" cy="11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Overridden abstract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5E659-3D6B-F9C4-25EE-A54FFCC19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892"/>
          <a:stretch/>
        </p:blipFill>
        <p:spPr>
          <a:xfrm>
            <a:off x="6840711" y="1803217"/>
            <a:ext cx="5150184" cy="35371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C9C9387-848C-7E8A-4A10-CE4474FB04C4}"/>
              </a:ext>
            </a:extLst>
          </p:cNvPr>
          <p:cNvSpPr/>
          <p:nvPr/>
        </p:nvSpPr>
        <p:spPr>
          <a:xfrm>
            <a:off x="2364794" y="4144710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5D57-8D49-8BA6-D762-143397F435E4}"/>
              </a:ext>
            </a:extLst>
          </p:cNvPr>
          <p:cNvSpPr txBox="1"/>
          <p:nvPr/>
        </p:nvSpPr>
        <p:spPr>
          <a:xfrm>
            <a:off x="3228674" y="4062046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GamePanel.java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E62DA-01FD-A687-6701-B5DFEB52F1A7}"/>
              </a:ext>
            </a:extLst>
          </p:cNvPr>
          <p:cNvSpPr/>
          <p:nvPr/>
        </p:nvSpPr>
        <p:spPr>
          <a:xfrm rot="20786876">
            <a:off x="2631612" y="3385027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458CF4-5A7C-DEB3-9AD5-269BD5E62DED}"/>
              </a:ext>
            </a:extLst>
          </p:cNvPr>
          <p:cNvSpPr/>
          <p:nvPr/>
        </p:nvSpPr>
        <p:spPr>
          <a:xfrm>
            <a:off x="3119335" y="3126084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3A3C9A1-54EF-4D86-9BD2-5FE2D45F6DC1}"/>
              </a:ext>
            </a:extLst>
          </p:cNvPr>
          <p:cNvSpPr/>
          <p:nvPr/>
        </p:nvSpPr>
        <p:spPr>
          <a:xfrm rot="16357557">
            <a:off x="-206765" y="3279596"/>
            <a:ext cx="1299151" cy="605033"/>
          </a:xfrm>
          <a:prstGeom prst="curvedDownArrow">
            <a:avLst>
              <a:gd name="adj1" fmla="val 25000"/>
              <a:gd name="adj2" fmla="val 46317"/>
              <a:gd name="adj3" fmla="val 27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6412B-619B-14E5-5B20-D5658561FADB}"/>
              </a:ext>
            </a:extLst>
          </p:cNvPr>
          <p:cNvSpPr txBox="1"/>
          <p:nvPr/>
        </p:nvSpPr>
        <p:spPr>
          <a:xfrm>
            <a:off x="3879903" y="5019657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A1988-5328-FDC8-5823-9E3B94BC1964}"/>
              </a:ext>
            </a:extLst>
          </p:cNvPr>
          <p:cNvSpPr txBox="1"/>
          <p:nvPr/>
        </p:nvSpPr>
        <p:spPr>
          <a:xfrm>
            <a:off x="4843315" y="4484289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49AD6-BE6F-A208-31E9-6BEBAC21C79A}"/>
              </a:ext>
            </a:extLst>
          </p:cNvPr>
          <p:cNvSpPr txBox="1"/>
          <p:nvPr/>
        </p:nvSpPr>
        <p:spPr>
          <a:xfrm>
            <a:off x="3879901" y="5628400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04457-DAAC-EB66-D185-EB0EAAC206A3}"/>
              </a:ext>
            </a:extLst>
          </p:cNvPr>
          <p:cNvSpPr txBox="1"/>
          <p:nvPr/>
        </p:nvSpPr>
        <p:spPr>
          <a:xfrm>
            <a:off x="3879901" y="6203897"/>
            <a:ext cx="110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Ball.java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F5D9AC-13C8-857E-09BC-E00057C6FF20}"/>
              </a:ext>
            </a:extLst>
          </p:cNvPr>
          <p:cNvSpPr/>
          <p:nvPr/>
        </p:nvSpPr>
        <p:spPr>
          <a:xfrm>
            <a:off x="3228674" y="4484289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11C837-CE0B-9A9A-C25A-392580531B3F}"/>
              </a:ext>
            </a:extLst>
          </p:cNvPr>
          <p:cNvSpPr/>
          <p:nvPr/>
        </p:nvSpPr>
        <p:spPr>
          <a:xfrm>
            <a:off x="2272965" y="5040842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B68B33-07BB-62CC-4332-D1FAEA9D9376}"/>
              </a:ext>
            </a:extLst>
          </p:cNvPr>
          <p:cNvSpPr/>
          <p:nvPr/>
        </p:nvSpPr>
        <p:spPr>
          <a:xfrm>
            <a:off x="2300877" y="5683576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FD029-64C1-9C1D-5E08-8DC5B3C3155F}"/>
              </a:ext>
            </a:extLst>
          </p:cNvPr>
          <p:cNvSpPr/>
          <p:nvPr/>
        </p:nvSpPr>
        <p:spPr>
          <a:xfrm>
            <a:off x="2311774" y="6290735"/>
            <a:ext cx="1614640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620632-90E3-4CAC-861A-D8CD11FFC361}"/>
              </a:ext>
            </a:extLst>
          </p:cNvPr>
          <p:cNvSpPr/>
          <p:nvPr/>
        </p:nvSpPr>
        <p:spPr>
          <a:xfrm>
            <a:off x="3849268" y="3110873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054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wallMap.java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65A66-47E1-19F0-0F70-CBE40AEC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6" y="1844750"/>
            <a:ext cx="4638942" cy="4849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8A095D-0E5E-D403-B9C0-703F1C13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91" y="1851299"/>
            <a:ext cx="1971145" cy="1182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B5A12-E311-4475-3DCE-6A7DABBA07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986"/>
          <a:stretch/>
        </p:blipFill>
        <p:spPr>
          <a:xfrm>
            <a:off x="6537838" y="1851299"/>
            <a:ext cx="5240168" cy="358982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595FF5-D577-7623-40C1-AEB80416AD48}"/>
              </a:ext>
            </a:extLst>
          </p:cNvPr>
          <p:cNvSpPr/>
          <p:nvPr/>
        </p:nvSpPr>
        <p:spPr>
          <a:xfrm>
            <a:off x="4982948" y="5832833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CBBAA-4D64-D58C-4F6E-AA25800C15A8}"/>
              </a:ext>
            </a:extLst>
          </p:cNvPr>
          <p:cNvSpPr txBox="1"/>
          <p:nvPr/>
        </p:nvSpPr>
        <p:spPr>
          <a:xfrm>
            <a:off x="5673974" y="5716390"/>
            <a:ext cx="542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center wall and the countdown string  disappeared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2CFAA8-40DA-B6BA-58E9-03A469F86CBF}"/>
              </a:ext>
            </a:extLst>
          </p:cNvPr>
          <p:cNvSpPr/>
          <p:nvPr/>
        </p:nvSpPr>
        <p:spPr>
          <a:xfrm>
            <a:off x="2472624" y="6085722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68C31-E9AF-B209-33E0-6BECD15D64A0}"/>
              </a:ext>
            </a:extLst>
          </p:cNvPr>
          <p:cNvSpPr txBox="1"/>
          <p:nvPr/>
        </p:nvSpPr>
        <p:spPr>
          <a:xfrm>
            <a:off x="3335321" y="6017499"/>
            <a:ext cx="542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Don’t forget to set timer back to 10 seconds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F459B7-EF0F-3638-59CA-EA1D4CFCB875}"/>
              </a:ext>
            </a:extLst>
          </p:cNvPr>
          <p:cNvSpPr/>
          <p:nvPr/>
        </p:nvSpPr>
        <p:spPr>
          <a:xfrm rot="3140952">
            <a:off x="2868956" y="2667467"/>
            <a:ext cx="1312125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2C276-06BC-F29F-CC4B-58D865F031B1}"/>
              </a:ext>
            </a:extLst>
          </p:cNvPr>
          <p:cNvSpPr txBox="1"/>
          <p:nvPr/>
        </p:nvSpPr>
        <p:spPr>
          <a:xfrm>
            <a:off x="3270478" y="3427046"/>
            <a:ext cx="2383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Set delay for 2 seconds</a:t>
            </a:r>
          </a:p>
          <a:p>
            <a:pPr algn="l"/>
            <a:r>
              <a:rPr lang="en-US" dirty="0"/>
              <a:t>               (BUG)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25119AE-CC52-88DE-F55C-24AF221E2EB4}"/>
              </a:ext>
            </a:extLst>
          </p:cNvPr>
          <p:cNvSpPr/>
          <p:nvPr/>
        </p:nvSpPr>
        <p:spPr>
          <a:xfrm>
            <a:off x="3525018" y="5032465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F9FA1-6DF4-8712-0869-9B0B8824F61D}"/>
              </a:ext>
            </a:extLst>
          </p:cNvPr>
          <p:cNvSpPr txBox="1"/>
          <p:nvPr/>
        </p:nvSpPr>
        <p:spPr>
          <a:xfrm>
            <a:off x="4359842" y="4800497"/>
            <a:ext cx="1526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Show seconds left in Console</a:t>
            </a:r>
          </a:p>
        </p:txBody>
      </p:sp>
    </p:spTree>
    <p:extLst>
      <p:ext uri="{BB962C8B-B14F-4D97-AF65-F5344CB8AC3E}">
        <p14:creationId xmlns:p14="http://schemas.microsoft.com/office/powerpoint/2010/main" val="80470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318">
            <a:extLst>
              <a:ext uri="{FF2B5EF4-FFF2-40B4-BE49-F238E27FC236}">
                <a16:creationId xmlns:a16="http://schemas.microsoft.com/office/drawing/2014/main" id="{FCD9045E-D7F0-4D5C-900C-487CE43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wallMap.java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E816-4442-1AC7-9664-9EE701899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1444" y="1235509"/>
            <a:ext cx="3445532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0C1E2D-65F7-01B4-4E44-1976A531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4" y="1920021"/>
            <a:ext cx="5388865" cy="358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B476F-EF09-7E50-3048-664B38E2D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86"/>
          <a:stretch/>
        </p:blipFill>
        <p:spPr>
          <a:xfrm>
            <a:off x="6537838" y="1851299"/>
            <a:ext cx="5240168" cy="358982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592C6A-60FA-178C-9727-7432B660C6B7}"/>
              </a:ext>
            </a:extLst>
          </p:cNvPr>
          <p:cNvSpPr/>
          <p:nvPr/>
        </p:nvSpPr>
        <p:spPr>
          <a:xfrm rot="20786876">
            <a:off x="3006458" y="2253026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8A0D0A-2640-797F-F94A-318E1EF85446}"/>
              </a:ext>
            </a:extLst>
          </p:cNvPr>
          <p:cNvSpPr/>
          <p:nvPr/>
        </p:nvSpPr>
        <p:spPr>
          <a:xfrm>
            <a:off x="3432225" y="1994083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8380BF-892D-600C-0AE0-F34D2619B71E}"/>
              </a:ext>
            </a:extLst>
          </p:cNvPr>
          <p:cNvSpPr/>
          <p:nvPr/>
        </p:nvSpPr>
        <p:spPr>
          <a:xfrm rot="20786876">
            <a:off x="3072889" y="2874349"/>
            <a:ext cx="391472" cy="18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5BFEC-E7F0-59C6-4B14-D55FAB351B66}"/>
              </a:ext>
            </a:extLst>
          </p:cNvPr>
          <p:cNvSpPr/>
          <p:nvPr/>
        </p:nvSpPr>
        <p:spPr>
          <a:xfrm>
            <a:off x="3498656" y="2615406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B25BC1-9FE0-964E-BECF-8DD5AE1A6B84}"/>
              </a:ext>
            </a:extLst>
          </p:cNvPr>
          <p:cNvSpPr/>
          <p:nvPr/>
        </p:nvSpPr>
        <p:spPr>
          <a:xfrm>
            <a:off x="4083614" y="1994082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9D76CB-A135-77A7-07CC-F14DB5A0A75C}"/>
              </a:ext>
            </a:extLst>
          </p:cNvPr>
          <p:cNvSpPr/>
          <p:nvPr/>
        </p:nvSpPr>
        <p:spPr>
          <a:xfrm>
            <a:off x="4150045" y="2615405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9E1F83-D268-C07C-B72C-34CC9B9C80ED}"/>
              </a:ext>
            </a:extLst>
          </p:cNvPr>
          <p:cNvSpPr/>
          <p:nvPr/>
        </p:nvSpPr>
        <p:spPr>
          <a:xfrm rot="718138">
            <a:off x="2030031" y="3346960"/>
            <a:ext cx="122195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61C39-33FB-1BB5-018A-C9F6D19F1E73}"/>
              </a:ext>
            </a:extLst>
          </p:cNvPr>
          <p:cNvSpPr txBox="1"/>
          <p:nvPr/>
        </p:nvSpPr>
        <p:spPr>
          <a:xfrm>
            <a:off x="3241645" y="3317132"/>
            <a:ext cx="2793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Paint another layer to the grey wall, turning it to black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ADE96A2-647A-F0FC-7A1F-23447630CD4D}"/>
              </a:ext>
            </a:extLst>
          </p:cNvPr>
          <p:cNvSpPr/>
          <p:nvPr/>
        </p:nvSpPr>
        <p:spPr>
          <a:xfrm>
            <a:off x="2550619" y="5029925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DABAD-F406-65F1-1B00-0107D61DAFDC}"/>
              </a:ext>
            </a:extLst>
          </p:cNvPr>
          <p:cNvSpPr txBox="1"/>
          <p:nvPr/>
        </p:nvSpPr>
        <p:spPr>
          <a:xfrm>
            <a:off x="3392240" y="4939568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GamePanel.java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D677DE-ABF2-A28E-79CE-C4F11077E077}"/>
              </a:ext>
            </a:extLst>
          </p:cNvPr>
          <p:cNvSpPr/>
          <p:nvPr/>
        </p:nvSpPr>
        <p:spPr>
          <a:xfrm>
            <a:off x="2580938" y="4123976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A08F50-720E-FDD0-06DF-E134CB34E417}"/>
              </a:ext>
            </a:extLst>
          </p:cNvPr>
          <p:cNvSpPr txBox="1"/>
          <p:nvPr/>
        </p:nvSpPr>
        <p:spPr>
          <a:xfrm>
            <a:off x="3392240" y="4513951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paint(Graphics 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FDA14-07F8-898C-A1B1-0E3C97176176}"/>
              </a:ext>
            </a:extLst>
          </p:cNvPr>
          <p:cNvSpPr txBox="1"/>
          <p:nvPr/>
        </p:nvSpPr>
        <p:spPr>
          <a:xfrm>
            <a:off x="3392240" y="4043258"/>
            <a:ext cx="180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paint(Graphics g)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582213-512F-0F29-B26A-15FBD1DCDB65}"/>
              </a:ext>
            </a:extLst>
          </p:cNvPr>
          <p:cNvSpPr/>
          <p:nvPr/>
        </p:nvSpPr>
        <p:spPr>
          <a:xfrm>
            <a:off x="2568410" y="4589098"/>
            <a:ext cx="691026" cy="2528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dirty="0"/>
              <a:t>SPECIAL OPTION!!</a:t>
            </a:r>
          </a:p>
        </p:txBody>
      </p:sp>
      <p:grpSp>
        <p:nvGrpSpPr>
          <p:cNvPr id="11" name="Group 10" descr="finger pointer icon">
            <a:extLst>
              <a:ext uri="{FF2B5EF4-FFF2-40B4-BE49-F238E27FC236}">
                <a16:creationId xmlns:a16="http://schemas.microsoft.com/office/drawing/2014/main" id="{CD153624-1B8E-427B-BB8D-B780FA9DA9AD}"/>
              </a:ext>
            </a:extLst>
          </p:cNvPr>
          <p:cNvGrpSpPr/>
          <p:nvPr/>
        </p:nvGrpSpPr>
        <p:grpSpPr>
          <a:xfrm>
            <a:off x="466905" y="2063515"/>
            <a:ext cx="852805" cy="852805"/>
            <a:chOff x="3233202" y="2517078"/>
            <a:chExt cx="852805" cy="8528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7B7937-5E9C-4D89-AEE5-FAB7EE0875F3}"/>
                </a:ext>
              </a:extLst>
            </p:cNvPr>
            <p:cNvSpPr/>
            <p:nvPr/>
          </p:nvSpPr>
          <p:spPr>
            <a:xfrm>
              <a:off x="323320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 descr="Finger Tapping Icon">
              <a:extLst>
                <a:ext uri="{FF2B5EF4-FFF2-40B4-BE49-F238E27FC236}">
                  <a16:creationId xmlns:a16="http://schemas.microsoft.com/office/drawing/2014/main" id="{A9D7F744-DB76-47B3-888F-32D737268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047" y="2741868"/>
              <a:ext cx="285115" cy="403225"/>
            </a:xfrm>
            <a:custGeom>
              <a:avLst/>
              <a:gdLst>
                <a:gd name="connsiteX0" fmla="*/ 245507 w 640794"/>
                <a:gd name="connsiteY0" fmla="*/ 201930 h 904875"/>
                <a:gd name="connsiteX1" fmla="*/ 215979 w 640794"/>
                <a:gd name="connsiteY1" fmla="*/ 232410 h 904875"/>
                <a:gd name="connsiteX2" fmla="*/ 215979 w 640794"/>
                <a:gd name="connsiteY2" fmla="*/ 607695 h 904875"/>
                <a:gd name="connsiteX3" fmla="*/ 194072 w 640794"/>
                <a:gd name="connsiteY3" fmla="*/ 640079 h 904875"/>
                <a:gd name="connsiteX4" fmla="*/ 155972 w 640794"/>
                <a:gd name="connsiteY4" fmla="*/ 632460 h 904875"/>
                <a:gd name="connsiteX5" fmla="*/ 97869 w 640794"/>
                <a:gd name="connsiteY5" fmla="*/ 574357 h 904875"/>
                <a:gd name="connsiteX6" fmla="*/ 75962 w 640794"/>
                <a:gd name="connsiteY6" fmla="*/ 565785 h 904875"/>
                <a:gd name="connsiteX7" fmla="*/ 58817 w 640794"/>
                <a:gd name="connsiteY7" fmla="*/ 571500 h 904875"/>
                <a:gd name="connsiteX8" fmla="*/ 45482 w 640794"/>
                <a:gd name="connsiteY8" fmla="*/ 592454 h 904875"/>
                <a:gd name="connsiteX9" fmla="*/ 52149 w 640794"/>
                <a:gd name="connsiteY9" fmla="*/ 616267 h 904875"/>
                <a:gd name="connsiteX10" fmla="*/ 195977 w 640794"/>
                <a:gd name="connsiteY10" fmla="*/ 790575 h 904875"/>
                <a:gd name="connsiteX11" fmla="*/ 340757 w 640794"/>
                <a:gd name="connsiteY11" fmla="*/ 859155 h 904875"/>
                <a:gd name="connsiteX12" fmla="*/ 431244 w 640794"/>
                <a:gd name="connsiteY12" fmla="*/ 859155 h 904875"/>
                <a:gd name="connsiteX13" fmla="*/ 545544 w 640794"/>
                <a:gd name="connsiteY13" fmla="*/ 811530 h 904875"/>
                <a:gd name="connsiteX14" fmla="*/ 593169 w 640794"/>
                <a:gd name="connsiteY14" fmla="*/ 697230 h 904875"/>
                <a:gd name="connsiteX15" fmla="*/ 593169 w 640794"/>
                <a:gd name="connsiteY15" fmla="*/ 518160 h 904875"/>
                <a:gd name="connsiteX16" fmla="*/ 563642 w 640794"/>
                <a:gd name="connsiteY16" fmla="*/ 488632 h 904875"/>
                <a:gd name="connsiteX17" fmla="*/ 534114 w 640794"/>
                <a:gd name="connsiteY17" fmla="*/ 518160 h 904875"/>
                <a:gd name="connsiteX18" fmla="*/ 534114 w 640794"/>
                <a:gd name="connsiteY18" fmla="*/ 521017 h 904875"/>
                <a:gd name="connsiteX19" fmla="*/ 534114 w 640794"/>
                <a:gd name="connsiteY19" fmla="*/ 553402 h 904875"/>
                <a:gd name="connsiteX20" fmla="*/ 511254 w 640794"/>
                <a:gd name="connsiteY20" fmla="*/ 576262 h 904875"/>
                <a:gd name="connsiteX21" fmla="*/ 488394 w 640794"/>
                <a:gd name="connsiteY21" fmla="*/ 553402 h 904875"/>
                <a:gd name="connsiteX22" fmla="*/ 488394 w 640794"/>
                <a:gd name="connsiteY22" fmla="*/ 486727 h 904875"/>
                <a:gd name="connsiteX23" fmla="*/ 457914 w 640794"/>
                <a:gd name="connsiteY23" fmla="*/ 456247 h 904875"/>
                <a:gd name="connsiteX24" fmla="*/ 427434 w 640794"/>
                <a:gd name="connsiteY24" fmla="*/ 486727 h 904875"/>
                <a:gd name="connsiteX25" fmla="*/ 427434 w 640794"/>
                <a:gd name="connsiteY25" fmla="*/ 521970 h 904875"/>
                <a:gd name="connsiteX26" fmla="*/ 404574 w 640794"/>
                <a:gd name="connsiteY26" fmla="*/ 544830 h 904875"/>
                <a:gd name="connsiteX27" fmla="*/ 381714 w 640794"/>
                <a:gd name="connsiteY27" fmla="*/ 521970 h 904875"/>
                <a:gd name="connsiteX28" fmla="*/ 381714 w 640794"/>
                <a:gd name="connsiteY28" fmla="*/ 455295 h 904875"/>
                <a:gd name="connsiteX29" fmla="*/ 351234 w 640794"/>
                <a:gd name="connsiteY29" fmla="*/ 424815 h 904875"/>
                <a:gd name="connsiteX30" fmla="*/ 320754 w 640794"/>
                <a:gd name="connsiteY30" fmla="*/ 455295 h 904875"/>
                <a:gd name="connsiteX31" fmla="*/ 320754 w 640794"/>
                <a:gd name="connsiteY31" fmla="*/ 490537 h 904875"/>
                <a:gd name="connsiteX32" fmla="*/ 297894 w 640794"/>
                <a:gd name="connsiteY32" fmla="*/ 513397 h 904875"/>
                <a:gd name="connsiteX33" fmla="*/ 275034 w 640794"/>
                <a:gd name="connsiteY33" fmla="*/ 490537 h 904875"/>
                <a:gd name="connsiteX34" fmla="*/ 275034 w 640794"/>
                <a:gd name="connsiteY34" fmla="*/ 231457 h 904875"/>
                <a:gd name="connsiteX35" fmla="*/ 266462 w 640794"/>
                <a:gd name="connsiteY35" fmla="*/ 210502 h 904875"/>
                <a:gd name="connsiteX36" fmla="*/ 245507 w 640794"/>
                <a:gd name="connsiteY36" fmla="*/ 201930 h 904875"/>
                <a:gd name="connsiteX37" fmla="*/ 246459 w 640794"/>
                <a:gd name="connsiteY37" fmla="*/ 157162 h 904875"/>
                <a:gd name="connsiteX38" fmla="*/ 299799 w 640794"/>
                <a:gd name="connsiteY38" fmla="*/ 179069 h 904875"/>
                <a:gd name="connsiteX39" fmla="*/ 321707 w 640794"/>
                <a:gd name="connsiteY39" fmla="*/ 232410 h 904875"/>
                <a:gd name="connsiteX40" fmla="*/ 321707 w 640794"/>
                <a:gd name="connsiteY40" fmla="*/ 386714 h 904875"/>
                <a:gd name="connsiteX41" fmla="*/ 352187 w 640794"/>
                <a:gd name="connsiteY41" fmla="*/ 380047 h 904875"/>
                <a:gd name="connsiteX42" fmla="*/ 419814 w 640794"/>
                <a:gd name="connsiteY42" fmla="*/ 421957 h 904875"/>
                <a:gd name="connsiteX43" fmla="*/ 457914 w 640794"/>
                <a:gd name="connsiteY43" fmla="*/ 411480 h 904875"/>
                <a:gd name="connsiteX44" fmla="*/ 525542 w 640794"/>
                <a:gd name="connsiteY44" fmla="*/ 453390 h 904875"/>
                <a:gd name="connsiteX45" fmla="*/ 563642 w 640794"/>
                <a:gd name="connsiteY45" fmla="*/ 442912 h 904875"/>
                <a:gd name="connsiteX46" fmla="*/ 638889 w 640794"/>
                <a:gd name="connsiteY46" fmla="*/ 518160 h 904875"/>
                <a:gd name="connsiteX47" fmla="*/ 640794 w 640794"/>
                <a:gd name="connsiteY47" fmla="*/ 697230 h 904875"/>
                <a:gd name="connsiteX48" fmla="*/ 579834 w 640794"/>
                <a:gd name="connsiteY48" fmla="*/ 843915 h 904875"/>
                <a:gd name="connsiteX49" fmla="*/ 433149 w 640794"/>
                <a:gd name="connsiteY49" fmla="*/ 904875 h 904875"/>
                <a:gd name="connsiteX50" fmla="*/ 342662 w 640794"/>
                <a:gd name="connsiteY50" fmla="*/ 904875 h 904875"/>
                <a:gd name="connsiteX51" fmla="*/ 162639 w 640794"/>
                <a:gd name="connsiteY51" fmla="*/ 820102 h 904875"/>
                <a:gd name="connsiteX52" fmla="*/ 17859 w 640794"/>
                <a:gd name="connsiteY52" fmla="*/ 645795 h 904875"/>
                <a:gd name="connsiteX53" fmla="*/ 714 w 640794"/>
                <a:gd name="connsiteY53" fmla="*/ 585787 h 904875"/>
                <a:gd name="connsiteX54" fmla="*/ 34052 w 640794"/>
                <a:gd name="connsiteY54" fmla="*/ 533400 h 904875"/>
                <a:gd name="connsiteX55" fmla="*/ 131207 w 640794"/>
                <a:gd name="connsiteY55" fmla="*/ 542925 h 904875"/>
                <a:gd name="connsiteX56" fmla="*/ 171212 w 640794"/>
                <a:gd name="connsiteY56" fmla="*/ 582930 h 904875"/>
                <a:gd name="connsiteX57" fmla="*/ 171212 w 640794"/>
                <a:gd name="connsiteY57" fmla="*/ 233362 h 904875"/>
                <a:gd name="connsiteX58" fmla="*/ 246459 w 640794"/>
                <a:gd name="connsiteY58" fmla="*/ 157162 h 904875"/>
                <a:gd name="connsiteX59" fmla="*/ 393144 w 640794"/>
                <a:gd name="connsiteY59" fmla="*/ 61198 h 904875"/>
                <a:gd name="connsiteX60" fmla="*/ 409336 w 640794"/>
                <a:gd name="connsiteY60" fmla="*/ 67627 h 904875"/>
                <a:gd name="connsiteX61" fmla="*/ 409336 w 640794"/>
                <a:gd name="connsiteY61" fmla="*/ 100012 h 904875"/>
                <a:gd name="connsiteX62" fmla="*/ 355996 w 640794"/>
                <a:gd name="connsiteY62" fmla="*/ 153352 h 904875"/>
                <a:gd name="connsiteX63" fmla="*/ 339804 w 640794"/>
                <a:gd name="connsiteY63" fmla="*/ 160020 h 904875"/>
                <a:gd name="connsiteX64" fmla="*/ 323611 w 640794"/>
                <a:gd name="connsiteY64" fmla="*/ 153352 h 904875"/>
                <a:gd name="connsiteX65" fmla="*/ 323611 w 640794"/>
                <a:gd name="connsiteY65" fmla="*/ 120967 h 904875"/>
                <a:gd name="connsiteX66" fmla="*/ 376951 w 640794"/>
                <a:gd name="connsiteY66" fmla="*/ 67627 h 904875"/>
                <a:gd name="connsiteX67" fmla="*/ 393144 w 640794"/>
                <a:gd name="connsiteY67" fmla="*/ 61198 h 904875"/>
                <a:gd name="connsiteX68" fmla="*/ 97869 w 640794"/>
                <a:gd name="connsiteY68" fmla="*/ 61198 h 904875"/>
                <a:gd name="connsiteX69" fmla="*/ 114061 w 640794"/>
                <a:gd name="connsiteY69" fmla="*/ 67627 h 904875"/>
                <a:gd name="connsiteX70" fmla="*/ 167401 w 640794"/>
                <a:gd name="connsiteY70" fmla="*/ 120967 h 904875"/>
                <a:gd name="connsiteX71" fmla="*/ 167401 w 640794"/>
                <a:gd name="connsiteY71" fmla="*/ 153352 h 904875"/>
                <a:gd name="connsiteX72" fmla="*/ 151209 w 640794"/>
                <a:gd name="connsiteY72" fmla="*/ 160020 h 904875"/>
                <a:gd name="connsiteX73" fmla="*/ 135016 w 640794"/>
                <a:gd name="connsiteY73" fmla="*/ 153352 h 904875"/>
                <a:gd name="connsiteX74" fmla="*/ 81676 w 640794"/>
                <a:gd name="connsiteY74" fmla="*/ 100012 h 904875"/>
                <a:gd name="connsiteX75" fmla="*/ 81676 w 640794"/>
                <a:gd name="connsiteY75" fmla="*/ 67627 h 904875"/>
                <a:gd name="connsiteX76" fmla="*/ 97869 w 640794"/>
                <a:gd name="connsiteY76" fmla="*/ 61198 h 904875"/>
                <a:gd name="connsiteX77" fmla="*/ 245507 w 640794"/>
                <a:gd name="connsiteY77" fmla="*/ 0 h 904875"/>
                <a:gd name="connsiteX78" fmla="*/ 268367 w 640794"/>
                <a:gd name="connsiteY78" fmla="*/ 22860 h 904875"/>
                <a:gd name="connsiteX79" fmla="*/ 268367 w 640794"/>
                <a:gd name="connsiteY79" fmla="*/ 98108 h 904875"/>
                <a:gd name="connsiteX80" fmla="*/ 245507 w 640794"/>
                <a:gd name="connsiteY80" fmla="*/ 120968 h 904875"/>
                <a:gd name="connsiteX81" fmla="*/ 222647 w 640794"/>
                <a:gd name="connsiteY81" fmla="*/ 98108 h 904875"/>
                <a:gd name="connsiteX82" fmla="*/ 222647 w 640794"/>
                <a:gd name="connsiteY82" fmla="*/ 22860 h 904875"/>
                <a:gd name="connsiteX83" fmla="*/ 245507 w 640794"/>
                <a:gd name="connsiteY83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40794" h="904875">
                  <a:moveTo>
                    <a:pt x="245507" y="201930"/>
                  </a:moveTo>
                  <a:cubicBezTo>
                    <a:pt x="229314" y="201930"/>
                    <a:pt x="215979" y="216217"/>
                    <a:pt x="215979" y="232410"/>
                  </a:cubicBezTo>
                  <a:lnTo>
                    <a:pt x="215979" y="607695"/>
                  </a:lnTo>
                  <a:cubicBezTo>
                    <a:pt x="215979" y="621982"/>
                    <a:pt x="207407" y="634365"/>
                    <a:pt x="194072" y="640079"/>
                  </a:cubicBezTo>
                  <a:cubicBezTo>
                    <a:pt x="180737" y="645795"/>
                    <a:pt x="166449" y="642937"/>
                    <a:pt x="155972" y="632460"/>
                  </a:cubicBezTo>
                  <a:lnTo>
                    <a:pt x="97869" y="574357"/>
                  </a:lnTo>
                  <a:cubicBezTo>
                    <a:pt x="92154" y="568642"/>
                    <a:pt x="83582" y="565785"/>
                    <a:pt x="75962" y="565785"/>
                  </a:cubicBezTo>
                  <a:cubicBezTo>
                    <a:pt x="70247" y="565785"/>
                    <a:pt x="63579" y="567690"/>
                    <a:pt x="58817" y="571500"/>
                  </a:cubicBezTo>
                  <a:cubicBezTo>
                    <a:pt x="51197" y="576262"/>
                    <a:pt x="46434" y="583882"/>
                    <a:pt x="45482" y="592454"/>
                  </a:cubicBezTo>
                  <a:cubicBezTo>
                    <a:pt x="44529" y="601027"/>
                    <a:pt x="46434" y="609600"/>
                    <a:pt x="52149" y="616267"/>
                  </a:cubicBezTo>
                  <a:lnTo>
                    <a:pt x="195977" y="790575"/>
                  </a:lnTo>
                  <a:cubicBezTo>
                    <a:pt x="232172" y="834390"/>
                    <a:pt x="284559" y="859155"/>
                    <a:pt x="340757" y="859155"/>
                  </a:cubicBezTo>
                  <a:lnTo>
                    <a:pt x="431244" y="859155"/>
                  </a:lnTo>
                  <a:cubicBezTo>
                    <a:pt x="474107" y="859155"/>
                    <a:pt x="515064" y="842010"/>
                    <a:pt x="545544" y="811530"/>
                  </a:cubicBezTo>
                  <a:cubicBezTo>
                    <a:pt x="576024" y="781050"/>
                    <a:pt x="593169" y="741045"/>
                    <a:pt x="593169" y="697230"/>
                  </a:cubicBezTo>
                  <a:lnTo>
                    <a:pt x="593169" y="518160"/>
                  </a:lnTo>
                  <a:cubicBezTo>
                    <a:pt x="593169" y="501967"/>
                    <a:pt x="579834" y="488632"/>
                    <a:pt x="563642" y="488632"/>
                  </a:cubicBezTo>
                  <a:cubicBezTo>
                    <a:pt x="547449" y="488632"/>
                    <a:pt x="534114" y="501967"/>
                    <a:pt x="534114" y="518160"/>
                  </a:cubicBezTo>
                  <a:cubicBezTo>
                    <a:pt x="534114" y="519112"/>
                    <a:pt x="534114" y="520065"/>
                    <a:pt x="534114" y="521017"/>
                  </a:cubicBezTo>
                  <a:lnTo>
                    <a:pt x="534114" y="553402"/>
                  </a:lnTo>
                  <a:cubicBezTo>
                    <a:pt x="534114" y="565785"/>
                    <a:pt x="523637" y="576262"/>
                    <a:pt x="511254" y="576262"/>
                  </a:cubicBezTo>
                  <a:cubicBezTo>
                    <a:pt x="498872" y="576262"/>
                    <a:pt x="488394" y="565785"/>
                    <a:pt x="488394" y="553402"/>
                  </a:cubicBezTo>
                  <a:lnTo>
                    <a:pt x="488394" y="486727"/>
                  </a:lnTo>
                  <a:cubicBezTo>
                    <a:pt x="488394" y="469582"/>
                    <a:pt x="474107" y="456247"/>
                    <a:pt x="457914" y="456247"/>
                  </a:cubicBezTo>
                  <a:cubicBezTo>
                    <a:pt x="440769" y="456247"/>
                    <a:pt x="427434" y="470535"/>
                    <a:pt x="427434" y="486727"/>
                  </a:cubicBezTo>
                  <a:lnTo>
                    <a:pt x="427434" y="521970"/>
                  </a:lnTo>
                  <a:cubicBezTo>
                    <a:pt x="427434" y="534352"/>
                    <a:pt x="416957" y="544830"/>
                    <a:pt x="404574" y="544830"/>
                  </a:cubicBezTo>
                  <a:cubicBezTo>
                    <a:pt x="392192" y="544830"/>
                    <a:pt x="381714" y="534352"/>
                    <a:pt x="381714" y="521970"/>
                  </a:cubicBezTo>
                  <a:lnTo>
                    <a:pt x="381714" y="455295"/>
                  </a:lnTo>
                  <a:cubicBezTo>
                    <a:pt x="381714" y="438150"/>
                    <a:pt x="367427" y="424815"/>
                    <a:pt x="351234" y="424815"/>
                  </a:cubicBezTo>
                  <a:cubicBezTo>
                    <a:pt x="334089" y="424815"/>
                    <a:pt x="320754" y="439102"/>
                    <a:pt x="320754" y="455295"/>
                  </a:cubicBezTo>
                  <a:lnTo>
                    <a:pt x="320754" y="490537"/>
                  </a:lnTo>
                  <a:cubicBezTo>
                    <a:pt x="320754" y="502920"/>
                    <a:pt x="310277" y="513397"/>
                    <a:pt x="297894" y="513397"/>
                  </a:cubicBezTo>
                  <a:cubicBezTo>
                    <a:pt x="285512" y="513397"/>
                    <a:pt x="275034" y="502920"/>
                    <a:pt x="275034" y="490537"/>
                  </a:cubicBezTo>
                  <a:lnTo>
                    <a:pt x="275034" y="231457"/>
                  </a:lnTo>
                  <a:cubicBezTo>
                    <a:pt x="275034" y="223837"/>
                    <a:pt x="272177" y="216217"/>
                    <a:pt x="266462" y="210502"/>
                  </a:cubicBezTo>
                  <a:cubicBezTo>
                    <a:pt x="260747" y="204787"/>
                    <a:pt x="253127" y="201930"/>
                    <a:pt x="245507" y="201930"/>
                  </a:cubicBezTo>
                  <a:close/>
                  <a:moveTo>
                    <a:pt x="246459" y="157162"/>
                  </a:moveTo>
                  <a:cubicBezTo>
                    <a:pt x="266462" y="157162"/>
                    <a:pt x="285512" y="164782"/>
                    <a:pt x="299799" y="179069"/>
                  </a:cubicBezTo>
                  <a:cubicBezTo>
                    <a:pt x="314087" y="193357"/>
                    <a:pt x="321707" y="212407"/>
                    <a:pt x="321707" y="232410"/>
                  </a:cubicBezTo>
                  <a:lnTo>
                    <a:pt x="321707" y="386714"/>
                  </a:lnTo>
                  <a:cubicBezTo>
                    <a:pt x="331232" y="381952"/>
                    <a:pt x="341709" y="380047"/>
                    <a:pt x="352187" y="380047"/>
                  </a:cubicBezTo>
                  <a:cubicBezTo>
                    <a:pt x="381714" y="380047"/>
                    <a:pt x="407432" y="397192"/>
                    <a:pt x="419814" y="421957"/>
                  </a:cubicBezTo>
                  <a:cubicBezTo>
                    <a:pt x="431244" y="415289"/>
                    <a:pt x="443627" y="411480"/>
                    <a:pt x="457914" y="411480"/>
                  </a:cubicBezTo>
                  <a:cubicBezTo>
                    <a:pt x="487442" y="411480"/>
                    <a:pt x="513159" y="428625"/>
                    <a:pt x="525542" y="453390"/>
                  </a:cubicBezTo>
                  <a:cubicBezTo>
                    <a:pt x="536972" y="446722"/>
                    <a:pt x="549354" y="442912"/>
                    <a:pt x="563642" y="442912"/>
                  </a:cubicBezTo>
                  <a:cubicBezTo>
                    <a:pt x="604599" y="442912"/>
                    <a:pt x="638889" y="476250"/>
                    <a:pt x="638889" y="518160"/>
                  </a:cubicBezTo>
                  <a:lnTo>
                    <a:pt x="640794" y="697230"/>
                  </a:lnTo>
                  <a:cubicBezTo>
                    <a:pt x="640794" y="752475"/>
                    <a:pt x="618887" y="804862"/>
                    <a:pt x="579834" y="843915"/>
                  </a:cubicBezTo>
                  <a:cubicBezTo>
                    <a:pt x="540782" y="882967"/>
                    <a:pt x="488394" y="904875"/>
                    <a:pt x="433149" y="904875"/>
                  </a:cubicBezTo>
                  <a:lnTo>
                    <a:pt x="342662" y="904875"/>
                  </a:lnTo>
                  <a:cubicBezTo>
                    <a:pt x="273129" y="904875"/>
                    <a:pt x="207407" y="874395"/>
                    <a:pt x="162639" y="820102"/>
                  </a:cubicBezTo>
                  <a:lnTo>
                    <a:pt x="17859" y="645795"/>
                  </a:lnTo>
                  <a:cubicBezTo>
                    <a:pt x="3572" y="628650"/>
                    <a:pt x="-2143" y="606742"/>
                    <a:pt x="714" y="585787"/>
                  </a:cubicBezTo>
                  <a:cubicBezTo>
                    <a:pt x="4524" y="564832"/>
                    <a:pt x="15954" y="545782"/>
                    <a:pt x="34052" y="533400"/>
                  </a:cubicBezTo>
                  <a:cubicBezTo>
                    <a:pt x="64532" y="513397"/>
                    <a:pt x="105489" y="517207"/>
                    <a:pt x="131207" y="542925"/>
                  </a:cubicBezTo>
                  <a:lnTo>
                    <a:pt x="171212" y="582930"/>
                  </a:lnTo>
                  <a:lnTo>
                    <a:pt x="171212" y="233362"/>
                  </a:lnTo>
                  <a:cubicBezTo>
                    <a:pt x="171212" y="191452"/>
                    <a:pt x="204549" y="157162"/>
                    <a:pt x="246459" y="157162"/>
                  </a:cubicBezTo>
                  <a:close/>
                  <a:moveTo>
                    <a:pt x="393144" y="61198"/>
                  </a:moveTo>
                  <a:cubicBezTo>
                    <a:pt x="399097" y="61198"/>
                    <a:pt x="405050" y="63341"/>
                    <a:pt x="409336" y="67627"/>
                  </a:cubicBezTo>
                  <a:cubicBezTo>
                    <a:pt x="417909" y="76200"/>
                    <a:pt x="417909" y="91440"/>
                    <a:pt x="409336" y="100012"/>
                  </a:cubicBezTo>
                  <a:lnTo>
                    <a:pt x="355996" y="153352"/>
                  </a:lnTo>
                  <a:cubicBezTo>
                    <a:pt x="351234" y="158115"/>
                    <a:pt x="345519" y="160020"/>
                    <a:pt x="339804" y="160020"/>
                  </a:cubicBezTo>
                  <a:cubicBezTo>
                    <a:pt x="334089" y="160020"/>
                    <a:pt x="328374" y="158115"/>
                    <a:pt x="323611" y="153352"/>
                  </a:cubicBezTo>
                  <a:cubicBezTo>
                    <a:pt x="315039" y="144780"/>
                    <a:pt x="315039" y="129540"/>
                    <a:pt x="323611" y="120967"/>
                  </a:cubicBezTo>
                  <a:lnTo>
                    <a:pt x="376951" y="67627"/>
                  </a:lnTo>
                  <a:cubicBezTo>
                    <a:pt x="381238" y="63341"/>
                    <a:pt x="387191" y="61198"/>
                    <a:pt x="393144" y="61198"/>
                  </a:cubicBezTo>
                  <a:close/>
                  <a:moveTo>
                    <a:pt x="97869" y="61198"/>
                  </a:moveTo>
                  <a:cubicBezTo>
                    <a:pt x="103822" y="61198"/>
                    <a:pt x="109775" y="63341"/>
                    <a:pt x="114061" y="67627"/>
                  </a:cubicBezTo>
                  <a:lnTo>
                    <a:pt x="167401" y="120967"/>
                  </a:lnTo>
                  <a:cubicBezTo>
                    <a:pt x="175974" y="129540"/>
                    <a:pt x="175974" y="144780"/>
                    <a:pt x="167401" y="153352"/>
                  </a:cubicBezTo>
                  <a:cubicBezTo>
                    <a:pt x="162639" y="158115"/>
                    <a:pt x="156924" y="160020"/>
                    <a:pt x="151209" y="160020"/>
                  </a:cubicBezTo>
                  <a:cubicBezTo>
                    <a:pt x="145494" y="160020"/>
                    <a:pt x="139779" y="158115"/>
                    <a:pt x="135016" y="153352"/>
                  </a:cubicBezTo>
                  <a:lnTo>
                    <a:pt x="81676" y="100012"/>
                  </a:lnTo>
                  <a:cubicBezTo>
                    <a:pt x="73104" y="91440"/>
                    <a:pt x="73104" y="76200"/>
                    <a:pt x="81676" y="67627"/>
                  </a:cubicBezTo>
                  <a:cubicBezTo>
                    <a:pt x="85963" y="63341"/>
                    <a:pt x="91916" y="61198"/>
                    <a:pt x="97869" y="61198"/>
                  </a:cubicBezTo>
                  <a:close/>
                  <a:moveTo>
                    <a:pt x="245507" y="0"/>
                  </a:moveTo>
                  <a:cubicBezTo>
                    <a:pt x="257889" y="0"/>
                    <a:pt x="268367" y="10477"/>
                    <a:pt x="268367" y="22860"/>
                  </a:cubicBezTo>
                  <a:lnTo>
                    <a:pt x="268367" y="98108"/>
                  </a:lnTo>
                  <a:cubicBezTo>
                    <a:pt x="268367" y="110490"/>
                    <a:pt x="257889" y="120968"/>
                    <a:pt x="245507" y="120968"/>
                  </a:cubicBezTo>
                  <a:cubicBezTo>
                    <a:pt x="233124" y="120968"/>
                    <a:pt x="222647" y="111443"/>
                    <a:pt x="222647" y="98108"/>
                  </a:cubicBezTo>
                  <a:lnTo>
                    <a:pt x="222647" y="22860"/>
                  </a:lnTo>
                  <a:cubicBezTo>
                    <a:pt x="222647" y="10477"/>
                    <a:pt x="233124" y="0"/>
                    <a:pt x="24550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04F12A0-C7D0-4F16-97AB-188CE3242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5436084"/>
            <a:ext cx="4874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wall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will disappear in 10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text will show the countdown time left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A14F398-8632-B691-3908-A0162B7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3593669"/>
            <a:ext cx="3683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the wall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Q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>
                <a:solidFill>
                  <a:prstClr val="black"/>
                </a:solidFill>
                <a:latin typeface="Calibri" panose="020F0502020204030204"/>
              </a:rPr>
              <a:t>PlayerB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: ENTER key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BEC425-8296-3D70-CDF1-0069A7402868}"/>
              </a:ext>
            </a:extLst>
          </p:cNvPr>
          <p:cNvSpPr/>
          <p:nvPr/>
        </p:nvSpPr>
        <p:spPr>
          <a:xfrm>
            <a:off x="466905" y="5332847"/>
            <a:ext cx="852805" cy="852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2B12D-8FBA-07EF-CEB3-A4AE448AF37B}"/>
              </a:ext>
            </a:extLst>
          </p:cNvPr>
          <p:cNvSpPr/>
          <p:nvPr/>
        </p:nvSpPr>
        <p:spPr>
          <a:xfrm>
            <a:off x="-1095773" y="3824095"/>
            <a:ext cx="426403" cy="583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A6DA75B-5BE6-B534-C612-8888731D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52" y="2180832"/>
            <a:ext cx="45229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the center wall to make your opponent frustrated!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ball is bouncing only in their side.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1911A7-48A7-1497-8178-FE2ACE9AE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86"/>
          <a:stretch/>
        </p:blipFill>
        <p:spPr>
          <a:xfrm>
            <a:off x="6537838" y="1851299"/>
            <a:ext cx="5240168" cy="35898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2EEA14-D49A-E963-D798-B61423152AF7}"/>
              </a:ext>
            </a:extLst>
          </p:cNvPr>
          <p:cNvGrpSpPr/>
          <p:nvPr/>
        </p:nvGrpSpPr>
        <p:grpSpPr>
          <a:xfrm>
            <a:off x="439878" y="3554860"/>
            <a:ext cx="852805" cy="852805"/>
            <a:chOff x="466904" y="3202529"/>
            <a:chExt cx="852805" cy="85280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552E48-6145-E5D3-DDA8-3F1C949EA9EB}"/>
                </a:ext>
              </a:extLst>
            </p:cNvPr>
            <p:cNvSpPr/>
            <p:nvPr/>
          </p:nvSpPr>
          <p:spPr>
            <a:xfrm>
              <a:off x="466904" y="3202529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6" name="Picture 2" descr="Big Q Key Icon, PNG ClipArt Image | IconBug.com">
              <a:extLst>
                <a:ext uri="{FF2B5EF4-FFF2-40B4-BE49-F238E27FC236}">
                  <a16:creationId xmlns:a16="http://schemas.microsoft.com/office/drawing/2014/main" id="{991CFB21-DBC0-392D-D934-33877F5E8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44" y="3287850"/>
              <a:ext cx="716723" cy="716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Enter Key png images | PNGWing">
            <a:extLst>
              <a:ext uri="{FF2B5EF4-FFF2-40B4-BE49-F238E27FC236}">
                <a16:creationId xmlns:a16="http://schemas.microsoft.com/office/drawing/2014/main" id="{04CFEEB7-6B42-5FF2-7D1B-61BE69D4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54" y="3636820"/>
            <a:ext cx="2060329" cy="8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51431-AA59-CA87-2740-7F0307B65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05" y="5379236"/>
            <a:ext cx="760026" cy="7600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20F92-56D7-F181-AC22-1DF7124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7178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473A-358A-FDF9-BF3D-E9358ED4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4264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28A66-D40A-3CE5-AB81-3A84DD6C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2" y="1843443"/>
            <a:ext cx="3491353" cy="485363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D62F731-6394-900E-429B-B1E39AE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checklist 1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0642B76-6382-758C-A826-DE567DCBB968}"/>
              </a:ext>
            </a:extLst>
          </p:cNvPr>
          <p:cNvSpPr txBox="1">
            <a:spLocks/>
          </p:cNvSpPr>
          <p:nvPr/>
        </p:nvSpPr>
        <p:spPr>
          <a:xfrm>
            <a:off x="1966422" y="3602445"/>
            <a:ext cx="2927684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Extends the </a:t>
            </a:r>
            <a:r>
              <a:rPr lang="en-US" i="1" dirty="0"/>
              <a:t>abstract class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076F41-847B-7613-97DD-4874E376C62D}"/>
              </a:ext>
            </a:extLst>
          </p:cNvPr>
          <p:cNvSpPr/>
          <p:nvPr/>
        </p:nvSpPr>
        <p:spPr>
          <a:xfrm>
            <a:off x="3315222" y="2740117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pic>
        <p:nvPicPr>
          <p:cNvPr id="21" name="Picture 2" descr="เซ็นต์ตรวจ ไอคอน">
            <a:extLst>
              <a:ext uri="{FF2B5EF4-FFF2-40B4-BE49-F238E27FC236}">
                <a16:creationId xmlns:a16="http://schemas.microsoft.com/office/drawing/2014/main" id="{AE9B516D-DB45-5151-2A9C-3BC62189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64" y="3171061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AD172-AE66-50AD-5CFB-79CAEDA3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70" y="0"/>
            <a:ext cx="2827138" cy="206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BEED4-99C9-DCB1-8E2B-A3F09B614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774" y="2209632"/>
            <a:ext cx="3051234" cy="4283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D4B0D-AF7F-093B-5B15-E38027153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448"/>
          <a:stretch/>
        </p:blipFill>
        <p:spPr>
          <a:xfrm>
            <a:off x="7698008" y="2168032"/>
            <a:ext cx="4178304" cy="43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62F731-6394-900E-429B-B1E39AE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checklist 3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F1B91B5-F64B-5C1B-9084-1D31799EA01D}"/>
              </a:ext>
            </a:extLst>
          </p:cNvPr>
          <p:cNvSpPr txBox="1">
            <a:spLocks/>
          </p:cNvSpPr>
          <p:nvPr/>
        </p:nvSpPr>
        <p:spPr>
          <a:xfrm>
            <a:off x="6649452" y="3967570"/>
            <a:ext cx="4354168" cy="1671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FEDE98-E9F6-6BB3-A700-22EF517E811D}"/>
              </a:ext>
            </a:extLst>
          </p:cNvPr>
          <p:cNvSpPr/>
          <p:nvPr/>
        </p:nvSpPr>
        <p:spPr>
          <a:xfrm>
            <a:off x="2590800" y="568106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083EC-C2A6-213E-BB52-EE7DCBD24F17}"/>
              </a:ext>
            </a:extLst>
          </p:cNvPr>
          <p:cNvSpPr txBox="1"/>
          <p:nvPr/>
        </p:nvSpPr>
        <p:spPr>
          <a:xfrm>
            <a:off x="2217604" y="4803184"/>
            <a:ext cx="2446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3 packages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93992-E097-A814-D7C0-DC419233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737743"/>
            <a:ext cx="9180786" cy="1041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973FC3-9D6C-081C-4203-6C1CEA11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3460008"/>
            <a:ext cx="9260615" cy="957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9AB88-5295-127A-8052-B3768D96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607" y="1844566"/>
            <a:ext cx="3326464" cy="3289088"/>
          </a:xfrm>
          <a:prstGeom prst="rect">
            <a:avLst/>
          </a:prstGeom>
        </p:spPr>
      </p:pic>
      <p:pic>
        <p:nvPicPr>
          <p:cNvPr id="23" name="Picture 2" descr="เซ็นต์ตรวจ ไอคอน">
            <a:extLst>
              <a:ext uri="{FF2B5EF4-FFF2-40B4-BE49-F238E27FC236}">
                <a16:creationId xmlns:a16="http://schemas.microsoft.com/office/drawing/2014/main" id="{D83B3140-68F4-B768-29EC-D16F780B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5681069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62F731-6394-900E-429B-B1E39AE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checklist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BA44E-35F9-323C-3B1D-4F9B5BA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8" y="1957512"/>
            <a:ext cx="3572793" cy="357279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B6409B-DB5D-69D1-52E9-715170941F35}"/>
              </a:ext>
            </a:extLst>
          </p:cNvPr>
          <p:cNvSpPr/>
          <p:nvPr/>
        </p:nvSpPr>
        <p:spPr>
          <a:xfrm>
            <a:off x="3604530" y="3972318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79CCC7-3772-EC3A-1036-492658223836}"/>
              </a:ext>
            </a:extLst>
          </p:cNvPr>
          <p:cNvSpPr/>
          <p:nvPr/>
        </p:nvSpPr>
        <p:spPr>
          <a:xfrm>
            <a:off x="3604530" y="4220971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6FB21-5689-BF4D-C3FD-71A106547D9C}"/>
              </a:ext>
            </a:extLst>
          </p:cNvPr>
          <p:cNvSpPr/>
          <p:nvPr/>
        </p:nvSpPr>
        <p:spPr>
          <a:xfrm>
            <a:off x="3625846" y="4447110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0642B76-6382-758C-A826-DE567DCBB968}"/>
              </a:ext>
            </a:extLst>
          </p:cNvPr>
          <p:cNvSpPr txBox="1">
            <a:spLocks/>
          </p:cNvSpPr>
          <p:nvPr/>
        </p:nvSpPr>
        <p:spPr>
          <a:xfrm>
            <a:off x="4582548" y="3854358"/>
            <a:ext cx="108031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private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7B98942-2366-ED28-15BE-BA9329570C71}"/>
              </a:ext>
            </a:extLst>
          </p:cNvPr>
          <p:cNvSpPr txBox="1">
            <a:spLocks/>
          </p:cNvSpPr>
          <p:nvPr/>
        </p:nvSpPr>
        <p:spPr>
          <a:xfrm>
            <a:off x="4582548" y="4100532"/>
            <a:ext cx="125677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protected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4EDE827-093A-8DFB-B81E-B1DBD8F6CE1A}"/>
              </a:ext>
            </a:extLst>
          </p:cNvPr>
          <p:cNvSpPr txBox="1">
            <a:spLocks/>
          </p:cNvSpPr>
          <p:nvPr/>
        </p:nvSpPr>
        <p:spPr>
          <a:xfrm>
            <a:off x="4561232" y="4326090"/>
            <a:ext cx="125677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F1B91B5-F64B-5C1B-9084-1D31799EA01D}"/>
              </a:ext>
            </a:extLst>
          </p:cNvPr>
          <p:cNvSpPr txBox="1">
            <a:spLocks/>
          </p:cNvSpPr>
          <p:nvPr/>
        </p:nvSpPr>
        <p:spPr>
          <a:xfrm>
            <a:off x="6649452" y="3967570"/>
            <a:ext cx="4354168" cy="1671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see visibility (Encapsulation) throughout the code</a:t>
            </a:r>
          </a:p>
          <a:p>
            <a:endParaRPr lang="en-US" dirty="0"/>
          </a:p>
          <a:p>
            <a:r>
              <a:rPr lang="en-US" dirty="0"/>
              <a:t>This is just an example (Not done yet)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076F41-847B-7613-97DD-4874E376C62D}"/>
              </a:ext>
            </a:extLst>
          </p:cNvPr>
          <p:cNvSpPr/>
          <p:nvPr/>
        </p:nvSpPr>
        <p:spPr>
          <a:xfrm>
            <a:off x="5839326" y="405456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FEDE98-E9F6-6BB3-A700-22EF517E811D}"/>
              </a:ext>
            </a:extLst>
          </p:cNvPr>
          <p:cNvSpPr/>
          <p:nvPr/>
        </p:nvSpPr>
        <p:spPr>
          <a:xfrm>
            <a:off x="2590800" y="5681069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A390377F-5DCF-F4C5-2A35-4E07FF3129C2}"/>
              </a:ext>
            </a:extLst>
          </p:cNvPr>
          <p:cNvSpPr txBox="1">
            <a:spLocks/>
          </p:cNvSpPr>
          <p:nvPr/>
        </p:nvSpPr>
        <p:spPr>
          <a:xfrm>
            <a:off x="3475808" y="5721267"/>
            <a:ext cx="387147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Checking (super, this) soon!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083EC-C2A6-213E-BB52-EE7DCBD24F17}"/>
              </a:ext>
            </a:extLst>
          </p:cNvPr>
          <p:cNvSpPr txBox="1"/>
          <p:nvPr/>
        </p:nvSpPr>
        <p:spPr>
          <a:xfrm>
            <a:off x="7018421" y="2241596"/>
            <a:ext cx="2446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Visibility </a:t>
            </a:r>
          </a:p>
        </p:txBody>
      </p:sp>
    </p:spTree>
    <p:extLst>
      <p:ext uri="{BB962C8B-B14F-4D97-AF65-F5344CB8AC3E}">
        <p14:creationId xmlns:p14="http://schemas.microsoft.com/office/powerpoint/2010/main" val="2629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FD0EC-1894-54AE-1176-2AA1597A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734417"/>
            <a:ext cx="5912979" cy="474782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D62F731-6394-900E-429B-B1E39AE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checklist 5/6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B6409B-DB5D-69D1-52E9-715170941F35}"/>
              </a:ext>
            </a:extLst>
          </p:cNvPr>
          <p:cNvSpPr/>
          <p:nvPr/>
        </p:nvSpPr>
        <p:spPr>
          <a:xfrm>
            <a:off x="3604530" y="5232840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083EC-C2A6-213E-BB52-EE7DCBD24F17}"/>
              </a:ext>
            </a:extLst>
          </p:cNvPr>
          <p:cNvSpPr txBox="1"/>
          <p:nvPr/>
        </p:nvSpPr>
        <p:spPr>
          <a:xfrm>
            <a:off x="6854471" y="2241176"/>
            <a:ext cx="4916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Containers and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D4245-2128-3F8C-5362-DCA94A6A55C6}"/>
              </a:ext>
            </a:extLst>
          </p:cNvPr>
          <p:cNvGrpSpPr/>
          <p:nvPr/>
        </p:nvGrpSpPr>
        <p:grpSpPr>
          <a:xfrm>
            <a:off x="6761747" y="3178584"/>
            <a:ext cx="5285874" cy="1671229"/>
            <a:chOff x="6649452" y="3967570"/>
            <a:chExt cx="5285874" cy="1671229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5F1B91B5-F64B-5C1B-9084-1D31799EA01D}"/>
                </a:ext>
              </a:extLst>
            </p:cNvPr>
            <p:cNvSpPr txBox="1">
              <a:spLocks/>
            </p:cNvSpPr>
            <p:nvPr/>
          </p:nvSpPr>
          <p:spPr>
            <a:xfrm>
              <a:off x="6649452" y="3967570"/>
              <a:ext cx="5285874" cy="16712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</a:t>
              </a:r>
              <a:r>
                <a:rPr lang="en-US" dirty="0" err="1"/>
                <a:t>JFrame</a:t>
              </a:r>
              <a:r>
                <a:rPr lang="en-US" dirty="0"/>
                <a:t> and 2JPanel with </a:t>
              </a:r>
            </a:p>
            <a:p>
              <a:r>
                <a:rPr lang="en-US" dirty="0"/>
                <a:t>5 sub </a:t>
              </a:r>
              <a:r>
                <a:rPr lang="en-US" dirty="0" err="1"/>
                <a:t>Jpanel</a:t>
              </a:r>
              <a:r>
                <a:rPr lang="en-US" dirty="0"/>
                <a:t> inside RightPanel.java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076F41-847B-7613-97DD-4874E376C62D}"/>
                </a:ext>
              </a:extLst>
            </p:cNvPr>
            <p:cNvSpPr/>
            <p:nvPr/>
          </p:nvSpPr>
          <p:spPr>
            <a:xfrm>
              <a:off x="7347284" y="4910079"/>
              <a:ext cx="633663" cy="431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pic>
          <p:nvPicPr>
            <p:cNvPr id="23" name="Picture 2" descr="เซ็นต์ตรวจ ไอคอน">
              <a:extLst>
                <a:ext uri="{FF2B5EF4-FFF2-40B4-BE49-F238E27FC236}">
                  <a16:creationId xmlns:a16="http://schemas.microsoft.com/office/drawing/2014/main" id="{F6DC77E7-2CDE-1EC9-FB54-2C2FF8415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939" y="4910078"/>
              <a:ext cx="431384" cy="431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18008D9-8609-273C-08AC-AE08AF37DD56}"/>
              </a:ext>
            </a:extLst>
          </p:cNvPr>
          <p:cNvSpPr txBox="1">
            <a:spLocks/>
          </p:cNvSpPr>
          <p:nvPr/>
        </p:nvSpPr>
        <p:spPr>
          <a:xfrm>
            <a:off x="4978326" y="4935720"/>
            <a:ext cx="6530502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distinct components: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JLabel</a:t>
            </a:r>
            <a:r>
              <a:rPr lang="en-US" dirty="0"/>
              <a:t>,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9AE7A2-2869-4C18-C5F6-2723E5C1B944}"/>
              </a:ext>
            </a:extLst>
          </p:cNvPr>
          <p:cNvSpPr/>
          <p:nvPr/>
        </p:nvSpPr>
        <p:spPr>
          <a:xfrm>
            <a:off x="9077311" y="5310768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pic>
        <p:nvPicPr>
          <p:cNvPr id="27" name="Picture 2" descr="เซ็นต์ตรวจ ไอคอน">
            <a:extLst>
              <a:ext uri="{FF2B5EF4-FFF2-40B4-BE49-F238E27FC236}">
                <a16:creationId xmlns:a16="http://schemas.microsoft.com/office/drawing/2014/main" id="{37773F34-29F3-E79F-0F32-D38E1ACD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229" y="5310767"/>
            <a:ext cx="431384" cy="4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74FF5-CC9C-0041-C74D-AB4A2974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62" y="5281196"/>
            <a:ext cx="3853756" cy="13892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E0ABCA-E7B1-D759-3B6B-D7F40097DDC2}"/>
              </a:ext>
            </a:extLst>
          </p:cNvPr>
          <p:cNvSpPr/>
          <p:nvPr/>
        </p:nvSpPr>
        <p:spPr>
          <a:xfrm rot="288050">
            <a:off x="3477833" y="4976664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56746-6139-6AC9-CD34-226FBC00E842}"/>
              </a:ext>
            </a:extLst>
          </p:cNvPr>
          <p:cNvSpPr/>
          <p:nvPr/>
        </p:nvSpPr>
        <p:spPr>
          <a:xfrm rot="1973325">
            <a:off x="3783461" y="3422357"/>
            <a:ext cx="2013599" cy="1225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4D6E59-D08C-8F09-F352-0578EBC4DE69}"/>
              </a:ext>
            </a:extLst>
          </p:cNvPr>
          <p:cNvSpPr/>
          <p:nvPr/>
        </p:nvSpPr>
        <p:spPr>
          <a:xfrm rot="4663096">
            <a:off x="5308934" y="4481518"/>
            <a:ext cx="791411" cy="1716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BA6A9EDC-45D3-4DF9-C2DB-B358DCA5C6C8}"/>
              </a:ext>
            </a:extLst>
          </p:cNvPr>
          <p:cNvSpPr/>
          <p:nvPr/>
        </p:nvSpPr>
        <p:spPr>
          <a:xfrm rot="16200000" flipV="1">
            <a:off x="8081407" y="5289667"/>
            <a:ext cx="990865" cy="877212"/>
          </a:xfrm>
          <a:prstGeom prst="uturnArrow">
            <a:avLst>
              <a:gd name="adj1" fmla="val 7031"/>
              <a:gd name="adj2" fmla="val 9906"/>
              <a:gd name="adj3" fmla="val 20755"/>
              <a:gd name="adj4" fmla="val 40920"/>
              <a:gd name="adj5" fmla="val 66510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3329-C7B6-62BF-3C7D-87D944E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EXPLAIN THE GAME!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FURTHER CHECKLIST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(2,7-13)</a:t>
            </a:r>
          </a:p>
        </p:txBody>
      </p:sp>
    </p:spTree>
    <p:extLst>
      <p:ext uri="{BB962C8B-B14F-4D97-AF65-F5344CB8AC3E}">
        <p14:creationId xmlns:p14="http://schemas.microsoft.com/office/powerpoint/2010/main" val="27249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E98F1CC0-1C9E-450E-8A05-8195D102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FirstPage.java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B6E475-0D48-4040-9A0A-D2C47F4D0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624" y="5788184"/>
            <a:ext cx="3565839" cy="769057"/>
          </a:xfrm>
        </p:spPr>
        <p:txBody>
          <a:bodyPr/>
          <a:lstStyle/>
          <a:p>
            <a:r>
              <a:rPr lang="en-US" u="sng" dirty="0"/>
              <a:t>Note </a:t>
            </a:r>
            <a:r>
              <a:rPr lang="en-US" dirty="0"/>
              <a:t>more fire events are coming!</a:t>
            </a:r>
          </a:p>
          <a:p>
            <a:r>
              <a:rPr lang="en-US" dirty="0"/>
              <a:t>Now Event : </a:t>
            </a:r>
            <a:r>
              <a:rPr lang="en-US" dirty="0" err="1"/>
              <a:t>ItemEvent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733047-1B8E-AA16-EA94-68B9E46367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7694" y="1927175"/>
            <a:ext cx="3557154" cy="638175"/>
          </a:xfrm>
        </p:spPr>
        <p:txBody>
          <a:bodyPr/>
          <a:lstStyle/>
          <a:p>
            <a:r>
              <a:rPr lang="en-US" dirty="0"/>
              <a:t>1. Run the game</a:t>
            </a:r>
          </a:p>
          <a:p>
            <a:r>
              <a:rPr lang="en-US" dirty="0"/>
              <a:t>Main is in FirstPage.java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20B4CE-6309-5C15-78CA-A40ECDDF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2839557"/>
            <a:ext cx="5143514" cy="246918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1B1A9A5-1601-AAEC-E00B-9C3BA6D0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7822"/>
            <a:ext cx="4950187" cy="4199419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EA533D2-0CE2-0563-78E3-30E52870021F}"/>
              </a:ext>
            </a:extLst>
          </p:cNvPr>
          <p:cNvCxnSpPr/>
          <p:nvPr/>
        </p:nvCxnSpPr>
        <p:spPr>
          <a:xfrm>
            <a:off x="8298928" y="5445098"/>
            <a:ext cx="1163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715AB771-A49F-9E2B-CC34-2BF5044A003C}"/>
              </a:ext>
            </a:extLst>
          </p:cNvPr>
          <p:cNvSpPr/>
          <p:nvPr/>
        </p:nvSpPr>
        <p:spPr>
          <a:xfrm rot="20552306">
            <a:off x="9448770" y="5112009"/>
            <a:ext cx="747155" cy="2005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98AF582-29E4-6692-5DD2-D412AAC810CB}"/>
              </a:ext>
            </a:extLst>
          </p:cNvPr>
          <p:cNvSpPr/>
          <p:nvPr/>
        </p:nvSpPr>
        <p:spPr>
          <a:xfrm>
            <a:off x="10208795" y="4713755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CFF2B6-E829-B7F8-91CE-DACE44AA9A43}"/>
              </a:ext>
            </a:extLst>
          </p:cNvPr>
          <p:cNvSpPr/>
          <p:nvPr/>
        </p:nvSpPr>
        <p:spPr>
          <a:xfrm>
            <a:off x="6761747" y="2565350"/>
            <a:ext cx="3320716" cy="863650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0A37F7C-F63C-2337-6EAA-973395E0C88A}"/>
              </a:ext>
            </a:extLst>
          </p:cNvPr>
          <p:cNvSpPr txBox="1">
            <a:spLocks/>
          </p:cNvSpPr>
          <p:nvPr/>
        </p:nvSpPr>
        <p:spPr>
          <a:xfrm>
            <a:off x="8899358" y="2180434"/>
            <a:ext cx="2618874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JFrame</a:t>
            </a:r>
            <a:r>
              <a:rPr lang="en-US" dirty="0"/>
              <a:t> of Main Windows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23E8A-5FD6-2C12-D0D0-44AA971EA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227" y="1821949"/>
            <a:ext cx="2622383" cy="7867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B80918-D98A-5FCD-43C5-8197EBB1492D}"/>
              </a:ext>
            </a:extLst>
          </p:cNvPr>
          <p:cNvSpPr/>
          <p:nvPr/>
        </p:nvSpPr>
        <p:spPr>
          <a:xfrm>
            <a:off x="8477206" y="6045645"/>
            <a:ext cx="561474" cy="148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4CB48E8-0446-D32D-0A86-45A7B3C01B5F}"/>
              </a:ext>
            </a:extLst>
          </p:cNvPr>
          <p:cNvSpPr txBox="1">
            <a:spLocks/>
          </p:cNvSpPr>
          <p:nvPr/>
        </p:nvSpPr>
        <p:spPr>
          <a:xfrm>
            <a:off x="9038680" y="5962110"/>
            <a:ext cx="2894502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Difficulty button selected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B1F233-A636-6D79-A33D-00B35D47813B}"/>
              </a:ext>
            </a:extLst>
          </p:cNvPr>
          <p:cNvSpPr/>
          <p:nvPr/>
        </p:nvSpPr>
        <p:spPr>
          <a:xfrm>
            <a:off x="8196469" y="5793780"/>
            <a:ext cx="956702" cy="1360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3C09B0A-562E-4BB0-0385-5765F1ED6922}"/>
              </a:ext>
            </a:extLst>
          </p:cNvPr>
          <p:cNvSpPr txBox="1">
            <a:spLocks/>
          </p:cNvSpPr>
          <p:nvPr/>
        </p:nvSpPr>
        <p:spPr>
          <a:xfrm>
            <a:off x="9141138" y="5677925"/>
            <a:ext cx="3337475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Timer speed (speed of ball)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ECB482-5A83-3C2D-73F9-FF1F5E5F3F6E}"/>
              </a:ext>
            </a:extLst>
          </p:cNvPr>
          <p:cNvSpPr/>
          <p:nvPr/>
        </p:nvSpPr>
        <p:spPr>
          <a:xfrm>
            <a:off x="10831219" y="5213631"/>
            <a:ext cx="633663" cy="431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C9C06F-5586-BB61-F826-43A0E013C4C7}"/>
              </a:ext>
            </a:extLst>
          </p:cNvPr>
          <p:cNvCxnSpPr/>
          <p:nvPr/>
        </p:nvCxnSpPr>
        <p:spPr>
          <a:xfrm>
            <a:off x="7449493" y="5564221"/>
            <a:ext cx="3178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1377</TotalTime>
  <Words>1076</Words>
  <Application>Microsoft Office PowerPoint</Application>
  <PresentationFormat>Widescreen</PresentationFormat>
  <Paragraphs>246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FRUSTRATING PINGPONG GAME</vt:lpstr>
      <vt:lpstr>MAIN GOAL</vt:lpstr>
      <vt:lpstr>SPECIAL OPTION!!</vt:lpstr>
      <vt:lpstr>UML checklist 1</vt:lpstr>
      <vt:lpstr>UML checklist 3</vt:lpstr>
      <vt:lpstr>UML checklist 4</vt:lpstr>
      <vt:lpstr>UML checklist 5/6</vt:lpstr>
      <vt:lpstr>EXPLAIN THE GAME! FURTHER CHECKLIST (2,7-13)</vt:lpstr>
      <vt:lpstr>FirstPage.java</vt:lpstr>
      <vt:lpstr>FirstPage.java</vt:lpstr>
      <vt:lpstr>GameFrame.java</vt:lpstr>
      <vt:lpstr>GamePanel.java</vt:lpstr>
      <vt:lpstr>GamePanel.java</vt:lpstr>
      <vt:lpstr>GamePanel.java</vt:lpstr>
      <vt:lpstr>GamePanel.java</vt:lpstr>
      <vt:lpstr>GamePanel.java</vt:lpstr>
      <vt:lpstr>GamePanel.java</vt:lpstr>
      <vt:lpstr>GamePanel.java</vt:lpstr>
      <vt:lpstr>RightPanel.java</vt:lpstr>
      <vt:lpstr>Ball.java</vt:lpstr>
      <vt:lpstr>Ball.java</vt:lpstr>
      <vt:lpstr>Ball.java</vt:lpstr>
      <vt:lpstr>Ball.java</vt:lpstr>
      <vt:lpstr>Ball.java</vt:lpstr>
      <vt:lpstr>GeneralPlayer.java</vt:lpstr>
      <vt:lpstr>PlayerA.java</vt:lpstr>
      <vt:lpstr>PlayerB.java</vt:lpstr>
      <vt:lpstr>wallMap.java</vt:lpstr>
      <vt:lpstr>wallMap.java</vt:lpstr>
      <vt:lpstr>THANK YOU!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FRUSTRATING PINGPONG GAME</dc:title>
  <dc:creator>Nattapon Chanpurk</dc:creator>
  <cp:lastModifiedBy>Nattapon Chanpurk</cp:lastModifiedBy>
  <cp:revision>48</cp:revision>
  <dcterms:created xsi:type="dcterms:W3CDTF">2022-05-06T18:50:20Z</dcterms:created>
  <dcterms:modified xsi:type="dcterms:W3CDTF">2022-05-09T05:01:29Z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