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291136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176778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42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1750386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5907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885327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247036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101385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58180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4F235-0070-49B4-8B28-81B42AC47130}"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410624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4F235-0070-49B4-8B28-81B42AC47130}"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59154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4F235-0070-49B4-8B28-81B42AC47130}"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268267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4F235-0070-49B4-8B28-81B42AC47130}"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409316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4F235-0070-49B4-8B28-81B42AC47130}"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259942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4F235-0070-49B4-8B28-81B42AC47130}"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298504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4F235-0070-49B4-8B28-81B42AC47130}"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9F1917-AD5C-4DCB-A6E1-196F011C9775}" type="slidenum">
              <a:rPr lang="en-US" smtClean="0"/>
              <a:t>‹#›</a:t>
            </a:fld>
            <a:endParaRPr lang="en-US"/>
          </a:p>
        </p:txBody>
      </p:sp>
    </p:spTree>
    <p:extLst>
      <p:ext uri="{BB962C8B-B14F-4D97-AF65-F5344CB8AC3E}">
        <p14:creationId xmlns:p14="http://schemas.microsoft.com/office/powerpoint/2010/main" val="234424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A4F235-0070-49B4-8B28-81B42AC47130}" type="datetimeFigureOut">
              <a:rPr lang="en-US" smtClean="0"/>
              <a:t>8/30/2020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9F1917-AD5C-4DCB-A6E1-196F011C9775}" type="slidenum">
              <a:rPr lang="en-US" smtClean="0"/>
              <a:t>‹#›</a:t>
            </a:fld>
            <a:endParaRPr lang="en-US"/>
          </a:p>
        </p:txBody>
      </p:sp>
    </p:spTree>
    <p:extLst>
      <p:ext uri="{BB962C8B-B14F-4D97-AF65-F5344CB8AC3E}">
        <p14:creationId xmlns:p14="http://schemas.microsoft.com/office/powerpoint/2010/main" val="1850608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58F8-8D60-44FF-8918-B3AF8797227F}"/>
              </a:ext>
            </a:extLst>
          </p:cNvPr>
          <p:cNvSpPr>
            <a:spLocks noGrp="1"/>
          </p:cNvSpPr>
          <p:nvPr>
            <p:ph type="ctrTitle"/>
          </p:nvPr>
        </p:nvSpPr>
        <p:spPr/>
        <p:txBody>
          <a:bodyPr/>
          <a:lstStyle/>
          <a:p>
            <a:r>
              <a:rPr lang="en-US" dirty="0"/>
              <a:t>IBM Capstone</a:t>
            </a:r>
            <a:br>
              <a:rPr lang="en-US" dirty="0"/>
            </a:br>
            <a:r>
              <a:rPr lang="en-US" dirty="0"/>
              <a:t>Where to set up my cafe</a:t>
            </a:r>
          </a:p>
        </p:txBody>
      </p:sp>
    </p:spTree>
    <p:extLst>
      <p:ext uri="{BB962C8B-B14F-4D97-AF65-F5344CB8AC3E}">
        <p14:creationId xmlns:p14="http://schemas.microsoft.com/office/powerpoint/2010/main" val="404192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014-142C-49EC-B30B-E8BD92D8727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3AB58F7-4FBF-48D3-9DA2-84B19CDB3E9A}"/>
              </a:ext>
            </a:extLst>
          </p:cNvPr>
          <p:cNvSpPr>
            <a:spLocks noGrp="1"/>
          </p:cNvSpPr>
          <p:nvPr>
            <p:ph idx="1"/>
          </p:nvPr>
        </p:nvSpPr>
        <p:spPr>
          <a:xfrm>
            <a:off x="677334" y="1488613"/>
            <a:ext cx="8596668" cy="3880773"/>
          </a:xfrm>
        </p:spPr>
        <p:txBody>
          <a:bodyPr/>
          <a:lstStyle/>
          <a:p>
            <a:pPr marL="0" indent="0">
              <a:buNone/>
            </a:pPr>
            <a:r>
              <a:rPr lang="en-US" dirty="0"/>
              <a:t>In Thailand, there is exponentially growing demand for coffee drinks in recent years. According to Euromonitor, the coffee consumption in Thailand ranked 41th out of all countries. In addition, the average age of coffee consumers in Thailand edged down to 16-18 years old from 23 years old in the past years. These numbers confirm that there is still high demand for coffee and coffee shop business is still a highly profitable business in Thailand these days.</a:t>
            </a:r>
          </a:p>
        </p:txBody>
      </p:sp>
      <p:pic>
        <p:nvPicPr>
          <p:cNvPr id="4" name="Picture 3">
            <a:extLst>
              <a:ext uri="{FF2B5EF4-FFF2-40B4-BE49-F238E27FC236}">
                <a16:creationId xmlns:a16="http://schemas.microsoft.com/office/drawing/2014/main" id="{60C3B656-C17B-4A38-823F-9D6C828BC28B}"/>
              </a:ext>
            </a:extLst>
          </p:cNvPr>
          <p:cNvPicPr>
            <a:picLocks noChangeAspect="1"/>
          </p:cNvPicPr>
          <p:nvPr/>
        </p:nvPicPr>
        <p:blipFill>
          <a:blip r:embed="rId2"/>
          <a:stretch>
            <a:fillRect/>
          </a:stretch>
        </p:blipFill>
        <p:spPr>
          <a:xfrm>
            <a:off x="2373298" y="3540951"/>
            <a:ext cx="4137324" cy="2773300"/>
          </a:xfrm>
          <a:prstGeom prst="rect">
            <a:avLst/>
          </a:prstGeom>
        </p:spPr>
      </p:pic>
    </p:spTree>
    <p:extLst>
      <p:ext uri="{BB962C8B-B14F-4D97-AF65-F5344CB8AC3E}">
        <p14:creationId xmlns:p14="http://schemas.microsoft.com/office/powerpoint/2010/main" val="29243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014-142C-49EC-B30B-E8BD92D87277}"/>
              </a:ext>
            </a:extLst>
          </p:cNvPr>
          <p:cNvSpPr>
            <a:spLocks noGrp="1"/>
          </p:cNvSpPr>
          <p:nvPr>
            <p:ph type="title"/>
          </p:nvPr>
        </p:nvSpPr>
        <p:spPr/>
        <p:txBody>
          <a:bodyPr/>
          <a:lstStyle/>
          <a:p>
            <a:r>
              <a:rPr lang="en-US" dirty="0"/>
              <a:t>Business plan</a:t>
            </a:r>
          </a:p>
        </p:txBody>
      </p:sp>
      <p:sp>
        <p:nvSpPr>
          <p:cNvPr id="3" name="Content Placeholder 2">
            <a:extLst>
              <a:ext uri="{FF2B5EF4-FFF2-40B4-BE49-F238E27FC236}">
                <a16:creationId xmlns:a16="http://schemas.microsoft.com/office/drawing/2014/main" id="{43AB58F7-4FBF-48D3-9DA2-84B19CDB3E9A}"/>
              </a:ext>
            </a:extLst>
          </p:cNvPr>
          <p:cNvSpPr>
            <a:spLocks noGrp="1"/>
          </p:cNvSpPr>
          <p:nvPr>
            <p:ph idx="1"/>
          </p:nvPr>
        </p:nvSpPr>
        <p:spPr>
          <a:xfrm>
            <a:off x="677334" y="1488613"/>
            <a:ext cx="8596668" cy="3880773"/>
          </a:xfrm>
        </p:spPr>
        <p:txBody>
          <a:bodyPr/>
          <a:lstStyle/>
          <a:p>
            <a:pPr marL="0" indent="0">
              <a:buNone/>
            </a:pPr>
            <a:r>
              <a:rPr lang="en-US" dirty="0"/>
              <a:t>With high demand for coffee in Thailand, especially among Thai teenagers and students, I plan to open my own cafe and consider that my target group will be university students. My cafe accordingly should be in a spot that can best attract this consumer group.</a:t>
            </a:r>
          </a:p>
          <a:p>
            <a:pPr marL="0" indent="0">
              <a:buNone/>
            </a:pPr>
            <a:endParaRPr lang="en-US" dirty="0"/>
          </a:p>
          <a:p>
            <a:pPr marL="0" indent="0">
              <a:buNone/>
            </a:pPr>
            <a:r>
              <a:rPr lang="en-US" dirty="0"/>
              <a:t>So, I decide to set up my cafe near Chulalongkorn University, one of the most famous and largest universities in my city. After planning, I plan that my cafe needs to be within a one-kilometer range around the University.</a:t>
            </a:r>
          </a:p>
        </p:txBody>
      </p:sp>
    </p:spTree>
    <p:extLst>
      <p:ext uri="{BB962C8B-B14F-4D97-AF65-F5344CB8AC3E}">
        <p14:creationId xmlns:p14="http://schemas.microsoft.com/office/powerpoint/2010/main" val="91892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014-142C-49EC-B30B-E8BD92D8727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3AB58F7-4FBF-48D3-9DA2-84B19CDB3E9A}"/>
              </a:ext>
            </a:extLst>
          </p:cNvPr>
          <p:cNvSpPr>
            <a:spLocks noGrp="1"/>
          </p:cNvSpPr>
          <p:nvPr>
            <p:ph idx="1"/>
          </p:nvPr>
        </p:nvSpPr>
        <p:spPr>
          <a:xfrm>
            <a:off x="677334" y="1488614"/>
            <a:ext cx="8596668" cy="1609694"/>
          </a:xfrm>
        </p:spPr>
        <p:txBody>
          <a:bodyPr/>
          <a:lstStyle/>
          <a:p>
            <a:pPr marL="0" indent="0">
              <a:buNone/>
            </a:pPr>
            <a:r>
              <a:rPr lang="en-US" dirty="0"/>
              <a:t>Data used in this project will be imported from Foursquare. I will insert Chulalongkorn University location and search for cafes around the University using Foursquare API. After that, I will retrieve all the locations data of the cafes, including their names and locations, to plot on a map.</a:t>
            </a:r>
          </a:p>
        </p:txBody>
      </p:sp>
      <p:pic>
        <p:nvPicPr>
          <p:cNvPr id="5" name="Picture 4">
            <a:extLst>
              <a:ext uri="{FF2B5EF4-FFF2-40B4-BE49-F238E27FC236}">
                <a16:creationId xmlns:a16="http://schemas.microsoft.com/office/drawing/2014/main" id="{1352203C-856A-496A-B7D8-359BE56C719B}"/>
              </a:ext>
            </a:extLst>
          </p:cNvPr>
          <p:cNvPicPr>
            <a:picLocks noChangeAspect="1"/>
          </p:cNvPicPr>
          <p:nvPr/>
        </p:nvPicPr>
        <p:blipFill rotWithShape="1">
          <a:blip r:embed="rId2"/>
          <a:srcRect l="27451" t="25501" b="4985"/>
          <a:stretch/>
        </p:blipFill>
        <p:spPr>
          <a:xfrm>
            <a:off x="1251752" y="2913847"/>
            <a:ext cx="6782539" cy="3655629"/>
          </a:xfrm>
          <a:prstGeom prst="rect">
            <a:avLst/>
          </a:prstGeom>
        </p:spPr>
      </p:pic>
    </p:spTree>
    <p:extLst>
      <p:ext uri="{BB962C8B-B14F-4D97-AF65-F5344CB8AC3E}">
        <p14:creationId xmlns:p14="http://schemas.microsoft.com/office/powerpoint/2010/main" val="167932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014-142C-49EC-B30B-E8BD92D87277}"/>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43AB58F7-4FBF-48D3-9DA2-84B19CDB3E9A}"/>
              </a:ext>
            </a:extLst>
          </p:cNvPr>
          <p:cNvSpPr>
            <a:spLocks noGrp="1"/>
          </p:cNvSpPr>
          <p:nvPr>
            <p:ph idx="1"/>
          </p:nvPr>
        </p:nvSpPr>
        <p:spPr>
          <a:xfrm>
            <a:off x="677334" y="1488614"/>
            <a:ext cx="8596668" cy="1609694"/>
          </a:xfrm>
        </p:spPr>
        <p:txBody>
          <a:bodyPr/>
          <a:lstStyle/>
          <a:p>
            <a:pPr marL="0" indent="0">
              <a:buNone/>
            </a:pPr>
            <a:r>
              <a:rPr lang="en-US" dirty="0"/>
              <a:t>After retrieving data, we found that there are about 30 cafes within a one-kilometer range around Chulalongkorn University.</a:t>
            </a:r>
          </a:p>
        </p:txBody>
      </p:sp>
      <p:pic>
        <p:nvPicPr>
          <p:cNvPr id="6" name="Picture 5">
            <a:extLst>
              <a:ext uri="{FF2B5EF4-FFF2-40B4-BE49-F238E27FC236}">
                <a16:creationId xmlns:a16="http://schemas.microsoft.com/office/drawing/2014/main" id="{75FA528B-A7A1-4034-8DB8-D015C50641EC}"/>
              </a:ext>
            </a:extLst>
          </p:cNvPr>
          <p:cNvPicPr>
            <a:picLocks noChangeAspect="1"/>
          </p:cNvPicPr>
          <p:nvPr/>
        </p:nvPicPr>
        <p:blipFill rotWithShape="1">
          <a:blip r:embed="rId2"/>
          <a:srcRect l="20097" t="21706" r="45098" b="19871"/>
          <a:stretch/>
        </p:blipFill>
        <p:spPr>
          <a:xfrm>
            <a:off x="3210757" y="2444382"/>
            <a:ext cx="4243526" cy="4006664"/>
          </a:xfrm>
          <a:prstGeom prst="rect">
            <a:avLst/>
          </a:prstGeom>
        </p:spPr>
      </p:pic>
    </p:spTree>
    <p:extLst>
      <p:ext uri="{BB962C8B-B14F-4D97-AF65-F5344CB8AC3E}">
        <p14:creationId xmlns:p14="http://schemas.microsoft.com/office/powerpoint/2010/main" val="374705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014-142C-49EC-B30B-E8BD92D87277}"/>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43AB58F7-4FBF-48D3-9DA2-84B19CDB3E9A}"/>
              </a:ext>
            </a:extLst>
          </p:cNvPr>
          <p:cNvSpPr>
            <a:spLocks noGrp="1"/>
          </p:cNvSpPr>
          <p:nvPr>
            <p:ph idx="1"/>
          </p:nvPr>
        </p:nvSpPr>
        <p:spPr>
          <a:xfrm>
            <a:off x="677334" y="1488614"/>
            <a:ext cx="8596668" cy="1609694"/>
          </a:xfrm>
        </p:spPr>
        <p:txBody>
          <a:bodyPr/>
          <a:lstStyle/>
          <a:p>
            <a:pPr marL="0" indent="0">
              <a:buNone/>
            </a:pPr>
            <a:r>
              <a:rPr lang="en-US" dirty="0"/>
              <a:t>Next, we plotted all the cafes with their locations on a map. We found that most of the cafes (blue circles) around Chulalongkorn University (red circle) are highly populated on the north side of the University.</a:t>
            </a:r>
          </a:p>
        </p:txBody>
      </p:sp>
      <p:pic>
        <p:nvPicPr>
          <p:cNvPr id="5" name="Picture 4">
            <a:extLst>
              <a:ext uri="{FF2B5EF4-FFF2-40B4-BE49-F238E27FC236}">
                <a16:creationId xmlns:a16="http://schemas.microsoft.com/office/drawing/2014/main" id="{1900476E-84C2-49CD-9866-DAE485B8CAEA}"/>
              </a:ext>
            </a:extLst>
          </p:cNvPr>
          <p:cNvPicPr>
            <a:picLocks noChangeAspect="1"/>
          </p:cNvPicPr>
          <p:nvPr/>
        </p:nvPicPr>
        <p:blipFill rotWithShape="1">
          <a:blip r:embed="rId2"/>
          <a:srcRect l="20826" t="25890" r="15024" b="5890"/>
          <a:stretch/>
        </p:blipFill>
        <p:spPr>
          <a:xfrm>
            <a:off x="2068499" y="2658658"/>
            <a:ext cx="6241000" cy="3733266"/>
          </a:xfrm>
          <a:prstGeom prst="rect">
            <a:avLst/>
          </a:prstGeom>
        </p:spPr>
      </p:pic>
    </p:spTree>
    <p:extLst>
      <p:ext uri="{BB962C8B-B14F-4D97-AF65-F5344CB8AC3E}">
        <p14:creationId xmlns:p14="http://schemas.microsoft.com/office/powerpoint/2010/main" val="246952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014-142C-49EC-B30B-E8BD92D8727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3AB58F7-4FBF-48D3-9DA2-84B19CDB3E9A}"/>
              </a:ext>
            </a:extLst>
          </p:cNvPr>
          <p:cNvSpPr>
            <a:spLocks noGrp="1"/>
          </p:cNvSpPr>
          <p:nvPr>
            <p:ph idx="1"/>
          </p:nvPr>
        </p:nvSpPr>
        <p:spPr>
          <a:xfrm>
            <a:off x="677334" y="1488613"/>
            <a:ext cx="8883916" cy="2470827"/>
          </a:xfrm>
        </p:spPr>
        <p:txBody>
          <a:bodyPr>
            <a:normAutofit fontScale="92500"/>
          </a:bodyPr>
          <a:lstStyle/>
          <a:p>
            <a:pPr marL="0" indent="0">
              <a:buNone/>
            </a:pPr>
            <a:r>
              <a:rPr lang="en-US" dirty="0"/>
              <a:t>As we can see in the map, most of the cafes around Chulalongkorn University are highly populated on the north side of the University. So, it can be assumed that there will likely be a competitive market in that area. Given that assumption, it will likely be more profitable to set up my new cafe on the south or east side of the University</a:t>
            </a:r>
          </a:p>
          <a:p>
            <a:pPr marL="0" indent="0">
              <a:buNone/>
            </a:pPr>
            <a:endParaRPr lang="en-US" dirty="0"/>
          </a:p>
          <a:p>
            <a:pPr marL="0" indent="0">
              <a:buNone/>
            </a:pPr>
            <a:r>
              <a:rPr lang="en-US" dirty="0"/>
              <a:t>Accordingly, my plan is to open my new cafe somewhere along Henri Street </a:t>
            </a:r>
            <a:r>
              <a:rPr lang="en-US"/>
              <a:t>(the yellow </a:t>
            </a:r>
            <a:r>
              <a:rPr lang="en-US" dirty="0"/>
              <a:t>line on the right hand side of the University) and this is also because this street is a main street for most students to walk or commute to the University.</a:t>
            </a:r>
          </a:p>
        </p:txBody>
      </p:sp>
    </p:spTree>
    <p:extLst>
      <p:ext uri="{BB962C8B-B14F-4D97-AF65-F5344CB8AC3E}">
        <p14:creationId xmlns:p14="http://schemas.microsoft.com/office/powerpoint/2010/main" val="37753357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427</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IBM Capstone Where to set up my cafe</vt:lpstr>
      <vt:lpstr>Background</vt:lpstr>
      <vt:lpstr>Business plan</vt:lpstr>
      <vt:lpstr>Data</vt:lpstr>
      <vt:lpstr>Result</vt:lpstr>
      <vt:lpstr>Result</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Where to set up my cafe</dc:title>
  <dc:creator>Nattapong</dc:creator>
  <cp:lastModifiedBy>Nattapong</cp:lastModifiedBy>
  <cp:revision>4</cp:revision>
  <dcterms:created xsi:type="dcterms:W3CDTF">2020-08-30T05:43:09Z</dcterms:created>
  <dcterms:modified xsi:type="dcterms:W3CDTF">2020-08-30T06:04:40Z</dcterms:modified>
</cp:coreProperties>
</file>