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7766-D123-4C01-8815-D630F7727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93721-BB5F-474B-A021-863E2E55D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8FDD2-DE7B-4D26-A076-A8795096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357B-1265-41C4-99F2-225477F0802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6A213-6E12-4EC7-8999-01F9279B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5B421-24F4-4654-80F2-A22E6479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987A-1070-4DF3-9619-6262AD68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1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D83A-9529-447E-8AB3-35D75858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8957F-7AC3-4ADB-8760-1D04CB618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2B03E-5086-4094-9F8B-6B84EBF5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357B-1265-41C4-99F2-225477F0802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F772A-2FF4-4051-B84D-61E02276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FE33-99BB-4205-B868-C3555FF2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987A-1070-4DF3-9619-6262AD68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38D87-1240-4E46-A4FC-961D2CF66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BF809-E479-496A-8FDB-DE8B841A8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056A3-2C48-473E-961E-54C9081C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357B-1265-41C4-99F2-225477F0802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BD9A-10ED-4A0A-A5BB-973B69B2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F5E21-A746-4D3C-AFAF-41E0FC14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987A-1070-4DF3-9619-6262AD68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5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18BE-3D89-4F03-A866-8D879A10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FB84-10C6-46C8-871C-7A5A0F60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7E4E4-EAFA-46A0-A222-55F6584D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357B-1265-41C4-99F2-225477F0802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E058D-BF22-4F8A-836A-C1B113D3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5EC03-BEA4-400B-B13E-67098C65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987A-1070-4DF3-9619-6262AD68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6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7189-3CD9-412B-AB41-1B8BEC7F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54883-29D2-48DC-BBF8-E6E793F4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C69E5-878D-4448-B45A-CE9CFF46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357B-1265-41C4-99F2-225477F0802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EE114-87E7-4AEF-9225-2BF8F498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BF18-335C-4EA6-9F5E-1485DB80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987A-1070-4DF3-9619-6262AD68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5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A952-C3CF-461D-85DC-79C005E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22E6-D82F-4727-8491-CD3085FD5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FE09B-15AB-45BB-898E-5C395122A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5BC4E-76E0-4634-AE8D-829D7C6A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357B-1265-41C4-99F2-225477F0802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2C1FB-FAA8-4099-8DED-A1C3D55B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79FD8-1FD3-45AB-AA5A-6AA8F590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987A-1070-4DF3-9619-6262AD68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9DDC-01C0-4706-86F6-6FFC5836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0268E-94E9-4D2F-8E51-4FBB57479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C6C43-9B19-4C7D-8ADF-5CFE75E19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C2B62-987C-453B-9E8F-85A141363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4003C-7CC7-4F66-9A3B-7773ED740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B63A7-3108-49A3-A9A3-33BA56B2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357B-1265-41C4-99F2-225477F0802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CD5E5-1AA0-45E9-93D0-35C18C03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D85B5-EB60-454B-9B4C-72E0D206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987A-1070-4DF3-9619-6262AD68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0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09E6-83E8-4FFB-B589-20D61983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762B3-C83D-40D8-9A32-FBA6DE41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357B-1265-41C4-99F2-225477F0802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C2E43-2AB8-4983-B608-8FDC4338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4AB77-ACC8-4F47-85BC-9C9CC3F6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987A-1070-4DF3-9619-6262AD68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4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77C8E-F448-44C1-9D83-7EE99416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357B-1265-41C4-99F2-225477F0802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EF0A6-B7B3-4D6F-9F8C-DA042DFC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8CCE-09C9-4BE2-95E5-37808FE6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987A-1070-4DF3-9619-6262AD68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87C5-A647-47C3-8F6C-2241D6D6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9C83-5481-4CA6-BB87-918E52AE7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0CD3A-F1B4-4630-8E46-239203D48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0B876-F61B-4362-AD27-90767015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357B-1265-41C4-99F2-225477F0802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7DA1C-9366-42CA-BA7D-8432E02E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CDC91-24FF-4D5C-B481-D011FC8B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987A-1070-4DF3-9619-6262AD68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65F2-B67C-4223-BFBF-603583A1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7FCBF-0FF9-494A-B8AD-EC4D23A22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6958F-4C22-41E6-AC00-F0F0C8633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9B3E3-5A3E-43B1-B266-E0459EC9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357B-1265-41C4-99F2-225477F0802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5AECA-5763-443B-9503-EA85337D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3E15F-5B98-4DA6-BB14-A9769A7B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987A-1070-4DF3-9619-6262AD68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1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2564C-DF1F-4F44-B47D-2DFCD6ED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FE3D7-1343-4911-86C6-096AC454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CB025-3C70-4261-B2B8-0BEA338AE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1357B-1265-41C4-99F2-225477F0802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149F-BF68-4C28-BD88-79CF8FFAA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ECD2E-3E4F-45FC-89ED-E5C94D1F8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B987A-1070-4DF3-9619-6262AD68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BCE4B0-F4E9-4BC8-9545-540002C7FD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" b="14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97B83-B8A2-4161-ABAA-9AAC4C15D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MQTT Document Drawing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03FB2-CC43-453F-801B-AAF676117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By Pun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0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CD49-7599-48F8-BBAE-01C5EDF2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2C2F6B-79D1-4148-8299-1087704A71FF}"/>
              </a:ext>
            </a:extLst>
          </p:cNvPr>
          <p:cNvSpPr/>
          <p:nvPr/>
        </p:nvSpPr>
        <p:spPr>
          <a:xfrm>
            <a:off x="4630723" y="1495491"/>
            <a:ext cx="2265027" cy="11996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03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MQTT Document Drawing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 Document Drawing</dc:title>
  <dc:creator>Nattapong Ounanong</dc:creator>
  <cp:lastModifiedBy>Nattapong Ounanong</cp:lastModifiedBy>
  <cp:revision>5</cp:revision>
  <dcterms:created xsi:type="dcterms:W3CDTF">2020-10-27T01:54:17Z</dcterms:created>
  <dcterms:modified xsi:type="dcterms:W3CDTF">2020-10-27T07:17:20Z</dcterms:modified>
</cp:coreProperties>
</file>